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3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notesSlides/notesSlide4.xml" ContentType="application/vnd.openxmlformats-officedocument.presentationml.notesSlide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notesSlides/notesSlide5.xml" ContentType="application/vnd.openxmlformats-officedocument.presentationml.notesSlide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notesSlides/notesSlide6.xml" ContentType="application/vnd.openxmlformats-officedocument.presentationml.notesSlide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notesSlides/notesSlide7.xml" ContentType="application/vnd.openxmlformats-officedocument.presentationml.notesSlide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notesSlides/notesSlide8.xml" ContentType="application/vnd.openxmlformats-officedocument.presentationml.notesSlide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notesSlides/notesSlide9.xml" ContentType="application/vnd.openxmlformats-officedocument.presentationml.notesSlide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notesSlides/notesSlide10.xml" ContentType="application/vnd.openxmlformats-officedocument.presentationml.notesSlide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notesSlides/notesSlide11.xml" ContentType="application/vnd.openxmlformats-officedocument.presentationml.notesSlide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notesSlides/notesSlide12.xml" ContentType="application/vnd.openxmlformats-officedocument.presentationml.notesSlide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notesSlides/notesSlide13.xml" ContentType="application/vnd.openxmlformats-officedocument.presentationml.notesSlide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notesSlides/notesSlide14.xml" ContentType="application/vnd.openxmlformats-officedocument.presentationml.notesSlide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4" r:id="rId2"/>
    <p:sldId id="312" r:id="rId3"/>
    <p:sldId id="286" r:id="rId4"/>
    <p:sldId id="287" r:id="rId5"/>
    <p:sldId id="306" r:id="rId6"/>
    <p:sldId id="305" r:id="rId7"/>
    <p:sldId id="307" r:id="rId8"/>
    <p:sldId id="308" r:id="rId9"/>
    <p:sldId id="288" r:id="rId10"/>
    <p:sldId id="304" r:id="rId11"/>
    <p:sldId id="309" r:id="rId12"/>
    <p:sldId id="310" r:id="rId13"/>
    <p:sldId id="311" r:id="rId14"/>
    <p:sldId id="313" r:id="rId15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4D3BC"/>
    <a:srgbClr val="F3EBDF"/>
    <a:srgbClr val="F5E8DD"/>
    <a:srgbClr val="FF6600"/>
    <a:srgbClr val="6699FF"/>
    <a:srgbClr val="FF0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2" autoAdjust="0"/>
    <p:restoredTop sz="65229" autoAdjust="0"/>
  </p:normalViewPr>
  <p:slideViewPr>
    <p:cSldViewPr>
      <p:cViewPr varScale="1">
        <p:scale>
          <a:sx n="103" d="100"/>
          <a:sy n="103" d="100"/>
        </p:scale>
        <p:origin x="12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266" y="-6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0" Type="http://schemas.openxmlformats.org/officeDocument/2006/relationships/slide" Target="slides/slide10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F1D90BB6-353E-2082-6A7D-FA142DC9DB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de-DE" altLang="de-DE"/>
              <a:t>Allgemeine Präsentation - Geschäftsstellenplanung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E55198D6-1E5A-BDD1-3658-6D4F85ED7EB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6FF6401C-D5A0-8532-6AA3-00A4573C841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AB2868DE-BB24-B852-EDE4-1A442BF1CA9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C801E5-55C2-46D0-80A1-D8994F1D89F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3T17:12:26.26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1,'0'0,"0"0,0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40.6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40 182 2703 0 0,'-2'0'321'0'0,"1"-1"-1"0"0,0 0 0 0 0,0 1 0 0 0,0-1 0 0 0,0 0 0 0 0,0 0 0 0 0,0 1 0 0 0,0-1 0 0 0,0 0 0 0 0,0 0 0 0 0,0 0 0 0 0,1 0 0 0 0,-1 0 0 0 0,0 0 0 0 0,0-1 1 0 0,0 0-1 0 0,1 1-90 0 0,0 1 1 0 0,0-1 0 0 0,0 0 0 0 0,0 1-1 0 0,0-1 1 0 0,0 0 0 0 0,0 1 0 0 0,0-1-1 0 0,0 0 1 0 0,0 1 0 0 0,0-1 0 0 0,0 0-1 0 0,1 1 1 0 0,4-7 2769 0 0,-4 6-2769 0 0,9-5 604 0 0,0 0 1 0 0,0 1-1 0 0,0 0 0 0 0,1 1 1 0 0,0 0-1 0 0,22-5 0 0 0,6-3 86 0 0,70-33 549 0 0,-17 5-184 0 0,-80 36-1125 0 0,1 2 0 0 0,-1-1-1 0 0,1 2 1 0 0,0-1 0 0 0,20 2 0 0 0,-26 0 31 0 0,4 2-16 0 0,3 0-134 0 0,-6-1-12 0 0,1 0 0 0 0,-1 1-1 0 0,0 0 1 0 0,12 5 0 0 0,-10-5-5 0 0,-3 0 0 0 0,1 0 0 0 0,-1 1-1 0 0,0 0 1 0 0,7 3 0 0 0,32 15 67 0 0,-44-21-82 0 0,0 1 0 0 0,0 0 0 0 0,0 0 0 0 0,-1 0 0 0 0,1 0 1 0 0,0 1-1 0 0,0-1 0 0 0,2 3 0 0 0,27 24 59 0 0,-23-21-5 0 0,-3 2 0 0 0,13 27 5 0 0,-12-20 23 0 0,-3-7-58 0 0,-1-4 1 0 0,-1 0-1 0 0,0 0 1 0 0,0 1-1 0 0,1 10 1 0 0,2 33 164 0 0,-4-48-199 0 0,2 24 63 0 0,-2 0 0 0 0,-4 38-1 0 0,3-56-53 0 0,0 0 0 0 0,0 0 0 0 0,-1 0-1 0 0,0 0 1 0 0,0 0 0 0 0,-1-1 0 0 0,1 1 0 0 0,-2-1-1 0 0,1 0 1 0 0,-1 0 0 0 0,1 0 0 0 0,-2 0 0 0 0,1 0-1 0 0,-1-1 1 0 0,-5 6 0 0 0,0-4 2 0 0,0-1 0 0 0,-1 1 0 0 0,-17 6 0 0 0,-14 9-6 0 0,41-22-8 0 0,1 0-1 0 0,0 1 0 0 0,-1-1 0 0 0,1 0 0 0 0,0 0 0 0 0,-1 0 0 0 0,1 0 0 0 0,0 1 0 0 0,0-1 1 0 0,-1 0-1 0 0,1 0 0 0 0,0 1 0 0 0,0-1 0 0 0,-1 0 0 0 0,1 0 0 0 0,0 1 0 0 0,0-1 1 0 0,0 0-1 0 0,-1 1 0 0 0,1-1 0 0 0,0 0 0 0 0,0 1 0 0 0,0-1 0 0 0,0 0 0 0 0,0 1 1 0 0,0-1-1 0 0,0 0 0 0 0,0 1 0 0 0,0-1 0 0 0,0 1 0 0 0,0-1 0 0 0,0 0 0 0 0,0 1 0 0 0,0-1 1 0 0,2 2 6 0 0,-1-1 0 0 0,1 1 1 0 0,0-1-1 0 0,-1 0 0 0 0,1 0 1 0 0,0 0-1 0 0,0 0 1 0 0,0 0-1 0 0,0 0 0 0 0,0-1 1 0 0,0 1-1 0 0,3 0 0 0 0,38 10 8 0 0,20 4-84 0 0,-51-13 61 0 0,35 10-58 0 0,1 3 70 0 0,-30-9 17 0 0,-5-2 18 0 0,0 0-1 0 0,16 10 0 0 0,24 11-23 0 0,12 11-11 0 0,1 4 0 0 0,-14-6 11 0 0,-38-23 10 0 0,17 16 0 0 0,-21-16-15 0 0,17 21-1 0 0,-3 6 11 0 0,-19-30 71 0 0,-1 2 43 0 0,15 29 13 0 0,-14-29-11 0 0,-3-1-49 0 0,9 25-13 0 0,-7-18 16 0 0,-3-6-58 0 0,-1 1 1 0 0,1-1 0 0 0,-3 15-1 0 0,1-19-5 0 0,0-1 1 0 0,0 0-1 0 0,0 1 0 0 0,-1-1 1 0 0,1 0-1 0 0,-1 0 0 0 0,-1 0 1 0 0,1 0-1 0 0,-1-1 0 0 0,-4 8 0 0 0,-1-4-21 0 0,0 1-1 0 0,0-1 1 0 0,-1-1-1 0 0,0 1 1 0 0,0-1 0 0 0,-1-1-1 0 0,-16 9 1 0 0,-79 29-6 0 0,24-12-77 0 0,-46 39 24 0 0,21-10 12 0 0,86-51 40 0 0,-1-1-1 0 0,0-1 0 0 0,-31 8 0 0 0,-2-3 6 0 0,-1-3 0 0 0,-93 5 0 0 0,132-15 20 0 0,-1-1 0 0 0,0-1 0 0 0,1 0 0 0 0,0-1 0 0 0,-1-1 0 0 0,1-1 0 0 0,1 0 0 0 0,-1-1 0 0 0,1-1 0 0 0,0 0 0 0 0,0-1 0 0 0,-26-19 0 0 0,27 16-374 0 0,0 0 0 0 0,0-1 0 0 0,1-1 0 0 0,1-1 0 0 0,0 1 0 0 0,1-2 0 0 0,0 0 0 0 0,1 0 0 0 0,1-1 0 0 0,1 0 0 0 0,-11-27 0 0 0,9 15-8378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2.4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1 14743 0 0,'-1'0'148'0'0,"0"0"-1"0"0,1-1 0 0 0,-1 1 0 0 0,0 0 1 0 0,0 0-1 0 0,0 0 0 0 0,1 0 1 0 0,-1 0-1 0 0,0 0 0 0 0,0 0 0 0 0,0 0 1 0 0,1 1-1 0 0,-1-1 0 0 0,0 0 1 0 0,0 0-1 0 0,1 1 0 0 0,-1-1 0 0 0,0 0 1 0 0,1 1-1 0 0,-1-1 0 0 0,0 1 1 0 0,1-1-1 0 0,-1 1 0 0 0,0-1 0 0 0,1 1 1 0 0,-1-1-1 0 0,1 1 0 0 0,-1-1 1 0 0,1 1-1 0 0,-1 1 0 0 0,0 0 137 0 0,0 0 0 0 0,1 0-1 0 0,-1 0 1 0 0,1 0 0 0 0,0 0 0 0 0,0 0-1 0 0,0 0 1 0 0,0 2 0 0 0,0-1-984 0 0,0 17 546 0 0,0-1-1 0 0,5 28 0 0 0,-4-44 150 0 0,6 35-270 0 0,0-8 53 0 0,3 10 208 0 0,1 16 212 0 0,-3-11 574 0 0,-4-16-324 0 0,-3-22 3 0 0,0 1-9 0 0,0 2-283 0 0,0-3 94 0 0,0-1 0 0 0,0 0 0 0 0,0 0 0 0 0,4 9 0 0 0,4 17-167 0 0,-6-25 21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2.8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1 296 9239 0 0,'3'3'16819'0'0,"2"1"-14882"0"0,3 5-4025 0 0,1 0 2487 0 0,-8-8-412 0 0,-1 0 1 0 0,1 0 0 0 0,0-1-1 0 0,0 1 1 0 0,0 0-1 0 0,0 0 1 0 0,0-1-1 0 0,0 1 1 0 0,0-1 0 0 0,0 1-1 0 0,0-1 1 0 0,2 1-1 0 0,5 4-103 0 0,-4-3 14 0 0,0 0 0 0 0,0-1 0 0 0,0 1 0 0 0,0-1 0 0 0,1 0 0 0 0,-1 0 0 0 0,6 1 0 0 0,26 5-439 0 0,-17-4-78 0 0,-8-2 337 0 0,-5-1-4 0 0,0 1 0 0 0,0-1-1 0 0,1 0 1 0 0,-1-1 0 0 0,7 0 0 0 0,-4 1-72 0 0,-5 0 110 0 0,0 0-1 0 0,0-1 1 0 0,0 1 0 0 0,0-1 0 0 0,0 0 0 0 0,7-2 0 0 0,10-3-323 0 0,-15 5 187 0 0,-2-2 38 0 0,15-6 86 0 0,-17 8 315 0 0,1-1 0 0 0,-1 0 0 0 0,1 0 0 0 0,-1 0 1 0 0,0 0-1 0 0,0 0 0 0 0,0-1 0 0 0,0 1 1 0 0,0 0-1 0 0,2-4 0 0 0,12-27 850 0 0,-14 29-748 0 0,37-96 1056 0 0,-10 24-2453 0 0,5 3-4104 0 0,-29 67 4400 0 0,-4 5 685 0 0,-1 0 0 0 0,1 0 0 0 0,0 0 0 0 0,-1 0 0 0 0,1 0-1 0 0,-1 0 1 0 0,3-5 2401 0 0,-4 13-1040 0 0,-1 33 1204 0 0,-1-4-499 0 0,-1 5-687 0 0,2 3-172 0 0,1 140 768 0 0,2-108-890 0 0,-1-66-725 0 0,2 28 405 0 0,2-10-221 0 0,-3-21-79 0 0,1 2-41 0 0,7 25-5 0 0,-7-25 183 0 0,4-2-262 0 0,15 20-52 0 0,-16-21-211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3.3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45 18143 0 0,'0'0'60'0'0,"0"-1"-54"0"0,0 1 0 0 0,0 0-1 0 0,0 0 1 0 0,0 0 0 0 0,0-1 0 0 0,0 1 0 0 0,0 0 0 0 0,0 0 0 0 0,0-1 0 0 0,0 1 0 0 0,0 0 0 0 0,1 0 0 0 0,-1 0 0 0 0,0-1 0 0 0,0 1 0 0 0,0 0 0 0 0,0 0-1 0 0,0 0 1 0 0,0 0 0 0 0,0-1 0 0 0,1 1 0 0 0,-1 0 0 0 0,0 0 0 0 0,0 0 0 0 0,0 0 0 0 0,0-1 0 0 0,1 1 0 0 0,-1 0 0 0 0,0 0 0 0 0,0 0 0 0 0,0 0 0 0 0,1 0-1 0 0,-1 0 1 0 0,0 0 0 0 0,0 0 0 0 0,0 0 0 0 0,1 0 0 0 0,-1 0 0 0 0,0 0 0 0 0,0 0 0 0 0,0 0 0 0 0,1 0 0 0 0,-1 0 0 0 0,0 0 0 0 0,0 0 0 0 0,1 0 0 0 0,-1 0-1 0 0,0 0 1 0 0,0 0 0 0 0,0 0 0 0 0,1 0 0 0 0,23 2-286 0 0,-18-2 15 0 0,-12 1 5 0 0,-3 1 1811 0 0,9-2-1515 0 0,0 0-1 0 0,0 1 1 0 0,0-1 0 0 0,0 0-1 0 0,0 0 1 0 0,0 0-1 0 0,-1 0 1 0 0,1 0 0 0 0,0 0-1 0 0,0 0 1 0 0,0 0 0 0 0,0 0-1 0 0,0 0 1 0 0,0 0 0 0 0,0 0-1 0 0,-1 0 1 0 0,1 0 0 0 0,0 0-1 0 0,0-1 1 0 0,0 1 0 0 0,0 0-1 0 0,0 0 1 0 0,0 0-1 0 0,0 0 1 0 0,0 0 0 0 0,-1 0-1 0 0,1 0 1 0 0,0 0 0 0 0,0 0-1 0 0,0 0 1 0 0,0 0 0 0 0,0 0-1 0 0,0-1 1 0 0,0 1 0 0 0,0 0-1 0 0,0 0 1 0 0,0 0-1 0 0,0 0 1 0 0,0 0 0 0 0,0 0-1 0 0,0 0 1 0 0,0 0 0 0 0,0-1-1 0 0,0 1 1 0 0,0 0 0 0 0,0 0-1 0 0,0 0 1 0 0,0 0 0 0 0,0 0-1 0 0,0-3-85 0 0,1 0 0 0 0,-1 0 0 0 0,0 0 0 0 0,0 0 0 0 0,0 0 0 0 0,0-5 1 0 0,0 7 36 0 0,0 0 0 0 0,-1 0 0 0 0,1 1 0 0 0,0-1 0 0 0,0 0 0 0 0,-1 1 0 0 0,1-1 0 0 0,0 0 0 0 0,-1 1 0 0 0,1-1 0 0 0,-1 0 0 0 0,1 1 0 0 0,-1-1 0 0 0,1 1 0 0 0,-1-1 0 0 0,1 1 0 0 0,-1-1 0 0 0,1 1 0 0 0,-1-1 0 0 0,0 1 0 0 0,1 0 0 0 0,-1-1 0 0 0,0 1 0 0 0,1 0 0 0 0,-1 0 0 0 0,0-1 0 0 0,1 1 0 0 0,-1 0 0 0 0,0 0 0 0 0,0 0 0 0 0,1 0 0 0 0,-1 0 0 0 0,-1 0 487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4.1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3 129 16471 0 0,'-3'-3'1162'0'0,"3"1"-772"0"0,5 3-151 0 0,44 22-723 0 0,-19-9 543 0 0,-22-10 293 0 0,-1 2 93 0 0,23 21 16 0 0,-23-21 65 0 0,-3 1 258 0 0,12 21 117 0 0,-12-21 24 0 0,0 2-50 0 0,9 26-223 0 0,-10-26-92 0 0,0 0-16 0 0,9 24-54 0 0,-9-24 5 0 0,0-2-304 0 0,9 23-25 0 0,-12-30-164 0 0,0-1-1 0 0,0 1 0 0 0,0 0 0 0 0,0 0 0 0 0,0 0 0 0 0,0 0 0 0 0,0 0 0 0 0,0 0 0 0 0,1 0 1 0 0,-1 0-1 0 0,0-1 0 0 0,0 1 0 0 0,0 0 0 0 0,0 0 0 0 0,0 0 0 0 0,0 0 0 0 0,0 0 0 0 0,0 0 1 0 0,1 0-1 0 0,-1 0 0 0 0,0 0 0 0 0,0 0 0 0 0,0 0 0 0 0,0 0 0 0 0,0 0 0 0 0,0 0 0 0 0,0 0 1 0 0,1 0-1 0 0,-1 0 0 0 0,0 0 0 0 0,0 0 0 0 0,0 0 0 0 0,0 0 0 0 0,0 0 0 0 0,0 0 0 0 0,1 0 1 0 0,-1 0-1 0 0,0 0 0 0 0,0 0 0 0 0,0 0 0 0 0,0 0 0 0 0,0 0 0 0 0,0 0 0 0 0,0 0 0 0 0,0 0 1 0 0,1 0-1 0 0,-1 0 0 0 0,0 1 0 0 0,0-1 0 0 0,0 0 0 0 0,0 0 0 0 0,0 0 0 0 0,0 0 0 0 0,0 0 1 0 0,0 0-1 0 0,0 0 0 0 0,0 1 0 0 0,0-1 0 0 0,0 0 0 0 0,0 0 0 0 0,0 0 0 0 0,0 0 0 0 0,0 0 1 0 0,0 0-1 0 0,0 0 0 0 0,0 1 0 0 0,0-1 0 0 0,3-7 14 0 0,-3 7-15 0 0,0-6-35 0 0,1 0 0 0 0,-1 0 0 0 0,-1 0 0 0 0,1 0 0 0 0,-1 0 0 0 0,0 0 0 0 0,-2-7 0 0 0,-2-9-121 0 0,-18-83-1210 0 0,15 75-208 0 0,1-1 0 0 0,1 0 0 0 0,-2-48 0 0 0,8 76 1220 0 0,0-1 1 0 0,1 1 0 0 0,-1 0-1 0 0,1 0 1 0 0,-1-1 0 0 0,3-5 2051 0 0,5 11-1163 0 0,24 8-172 0 0,-24-8 203 0 0,-2 5-254 0 0,16 22 170 0 0,-17-22 652 0 0,-2 2-590 0 0,11 24-133 0 0,-11-24 297 0 0,-3-7-661 0 0,0 0 1 0 0,0 0 0 0 0,0 0-1 0 0,1 0 1 0 0,-1 0-1 0 0,1 0 1 0 0,-1 0-1 0 0,1 0 1 0 0,1 3 0 0 0,-1-3-14 0 0,-1 0 0 0 0,1 0 0 0 0,0 0 0 0 0,-1 0 0 0 0,0 0 0 0 0,1 0 1 0 0,-1 0-1 0 0,0 0 0 0 0,0 4 0 0 0,-1-2 190 0 0,-1 5-50 0 0,-1-1-1 0 0,0 0 1 0 0,0 1-1 0 0,-1-1 1 0 0,0-1-1 0 0,-1 1 1 0 0,-5 8-1 0 0,-27 34 1319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4.5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55 1 2703 0 0,'-29'0'16058'0'0,"10"28"-17489"0"0,17-26 267 0 0,-3 34 10330 0 0,7-39-8912 0 0,1-3-173 0 0,0 0 0 0 0,-1 0-1 0 0,1 0 1 0 0,-1 0 0 0 0,2-13 0 0 0,-8 17 689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7.4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35 333 11231 0 0,'-5'-8'623'0'0,"-10"-15"-18"0"0,8 20 432 0 0,-1-1-769 0 0,8 2-424 0 0,5 2-173 0 0,2 3-141 0 0,-5-1 725 0 0,-1 0 0 0 0,0 0 0 0 0,0-1 0 0 0,0 1 0 0 0,0 0 0 0 0,-1 0 0 0 0,1 0 1 0 0,0 3-1 0 0,11 35 463 0 0,-9-30 137 0 0,0 3 60 0 0,7 38 11 0 0,-9-46-743 0 0,7 43 899 0 0,-5-4-301 0 0,5 29 208 0 0,-3-9-433 0 0,-2-28-331 0 0,-2-27-22 0 0,0 1-90 0 0,5 29-38 0 0,-4-29-10 0 0,-1-2-12 0 0,6 25-61 0 0,-5-25-81 0 0,0-10-593 0 0,0 1 627 0 0,-1-1 1 0 0,0 1 0 0 0,0-1-1 0 0,1 0 1 0 0,-1 1 0 0 0,-1-1 0 0 0,1 0-1 0 0,0 0 1 0 0,0 1 0 0 0,0-1 0 0 0,-1 0-1 0 0,1 0 1 0 0,-1 0 0 0 0,0 0 0 0 0,0 0-1 0 0,1 0 1 0 0,-1 0 0 0 0,0 0 0 0 0,-1-2-1 0 0,0-10-1153 0 0,-4-23-1 0 0,2 19 421 0 0,-62-366-12961 0 0,63 371 13881 0 0,1-1 0 0 0,0 1 0 0 0,1 0 0 0 0,0 0 0 0 0,1 0 1 0 0,4-16-1 0 0,-3 19 564 0 0,1 1 0 0 0,0 0 1 0 0,0-1-1 0 0,1 1 0 0 0,0 1 0 0 0,1-1 1 0 0,0 1-1 0 0,1 0 0 0 0,6-9 1 0 0,-1 5 38 0 0,0 0 1 0 0,1 0-1 0 0,0 1 1 0 0,27-19-1 0 0,-30 25-403 0 0,0-1 1 0 0,0 2-1 0 0,0-1 0 0 0,1 1 0 0 0,0 1 0 0 0,-1 0 0 0 0,2 0 0 0 0,-1 1 0 0 0,12-2 0 0 0,-13 3-60 0 0,-6 1-85 0 0,1-1 1 0 0,0 1-1 0 0,0 0 0 0 0,0 0 0 0 0,0 0 1 0 0,4 2-1 0 0,6-2-1 0 0,-3 1 34 0 0,0 0 1 0 0,19 4 0 0 0,12 3 123 0 0,-37-8-282 0 0,0 1 1 0 0,0 0-1 0 0,0 0 1 0 0,0 0-1 0 0,0 1 1 0 0,8 4-1 0 0,-3-2-9 0 0,-2-1 73 0 0,1 3-13 0 0,24 19-5 0 0,-24-19 64 0 0,-3 3-92 0 0,16 27-3 0 0,-21-35-71 0 0,0 0 0 0 0,0 0-1 0 0,-1 0 1 0 0,1 1-1 0 0,-1-1 1 0 0,1 0-1 0 0,-1 0 1 0 0,1 0-1 0 0,-1 0 1 0 0,1 1-1 0 0,-1-1 1 0 0,0 2-1 0 0,4 26 81 0 0,-4-15-14 0 0,0-9-43 0 0,-2 0 1 0 0,1 1 0 0 0,0-1-1 0 0,-1 0 1 0 0,0 0 0 0 0,0 0-1 0 0,-1 0 1 0 0,1 0-1 0 0,-1 0 1 0 0,0-1 0 0 0,0 1-1 0 0,-1-1 1 0 0,-4 4-1 0 0,-6 4-113 0 0,-1-1 0 0 0,-1-1 0 0 0,-32 16 0 0 0,27-15-1783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7.9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216 29 10479 0 0,'-5'-2'657'0'0,"-21"-5"-677"0"0,25 7 250 0 0,-1 0 0 0 0,1 0 0 0 0,0 0 0 0 0,0 0 0 0 0,0 0 0 0 0,0 0 0 0 0,0 0 1 0 0,-1 1-1 0 0,1-1 0 0 0,0 0 0 0 0,0 1 0 0 0,0-1 0 0 0,0 1 0 0 0,0-1 0 0 0,0 1 0 0 0,0-1 0 0 0,0 1 1 0 0,0 0-1 0 0,0 0 0 0 0,0-1 0 0 0,-1 3 0 0 0,-18 23-377 0 0,1 2 0 0 0,1 0 0 0 0,1 1 0 0 0,2 0 0 0 0,0 2 0 0 0,2 0 0 0 0,-13 49 0 0 0,13-19 1952 0 0,10-29-487 0 0,3-25-1052 0 0,0 0 480 0 0,1 1-230 0 0,5 24-100 0 0,-5-24 358 0 0,6-1-443 0 0,20 22-19 0 0,-20-22-7 0 0,3-4-4 0 0,32 10-11 0 0,-21-10-9 0 0,18-1 7 0 0,1-3 0 0 0,-1-1 0 0 0,51-9 0 0 0,-62 4-233 0 0,0-2-1 0 0,-1-1 1 0 0,0-1 0 0 0,0-2-1 0 0,-2 0 1 0 0,1-2 0 0 0,-2 0-1 0 0,0-2 1 0 0,-1-1 0 0 0,0 0-1 0 0,25-29 1 0 0,-43 42-59 0 0,-1 0-1 0 0,0 0 1 0 0,0-1 0 0 0,0 1-1 0 0,-1-1 1 0 0,0 1 0 0 0,0-1-1 0 0,0 0 1 0 0,-1 0-1 0 0,3-11 1 0 0,-4 14 2 0 0,-1-1 0 0 0,1 1-1 0 0,-1-1 1 0 0,0 0 0 0 0,0 1-1 0 0,-1-1 1 0 0,1 0 0 0 0,-1 1 0 0 0,0-1-1 0 0,1 1 1 0 0,-2-1 0 0 0,1 1-1 0 0,0-1 1 0 0,-1 1 0 0 0,1 0 0 0 0,-1 0-1 0 0,0 0 1 0 0,0 0 0 0 0,0 0-1 0 0,-4-4 1 0 0,-8-7 66 0 0,0 1-1 0 0,-1 1 1 0 0,-32-21-1 0 0,-54-23 235 0 0,80 46-74 0 0,0 1-1 0 0,-41-12 1 0 0,54 18-97 0 0,0 1 0 0 0,-1 1-1 0 0,1 0 1 0 0,-1 0 0 0 0,1 0 0 0 0,-1 1-1 0 0,1 1 1 0 0,-1-1 0 0 0,1 1 0 0 0,-16 4-1 0 0,22-4-122 0 0,0-1 0 0 0,0 1 0 0 0,1 0 0 0 0,-1-1 0 0 0,0 1 0 0 0,1 0 0 0 0,-1 0-1 0 0,0 0 1 0 0,1 0 0 0 0,0 0 0 0 0,-1 1 0 0 0,1-1 0 0 0,0 0 0 0 0,-1 1 0 0 0,1-1-1 0 0,0 1 1 0 0,0-1 0 0 0,0 1 0 0 0,0-1 0 0 0,-1 4 0 0 0,2-4-96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8.3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93 5 13327 0 0,'-1'0'78'0'0,"0"-1"0"0"0,1 1-1 0 0,-1-1 1 0 0,0 1-1 0 0,0-1 1 0 0,0 1 0 0 0,0 0-1 0 0,0-1 1 0 0,0 1-1 0 0,1 0 1 0 0,-1 0 0 0 0,0 0-1 0 0,0-1 1 0 0,0 1 0 0 0,0 0-1 0 0,0 0 1 0 0,0 1-1 0 0,0-1 1 0 0,0 0 0 0 0,0 0-1 0 0,0 0 1 0 0,1 1 0 0 0,-1-1-1 0 0,0 0 1 0 0,0 1-1 0 0,0-1 1 0 0,0 1 0 0 0,1-1-1 0 0,-1 1 1 0 0,0-1-1 0 0,0 1 1 0 0,1-1 0 0 0,-2 2-1 0 0,0 1 162 0 0,0 1-1 0 0,1-1 1 0 0,-1 1-1 0 0,1-1 1 0 0,0 1-1 0 0,-2 7 1 0 0,0-1-466 0 0,-10 43-366 0 0,3-1 0 0 0,-6 88 0 0 0,14-101 702 0 0,2-9 26 0 0,-1-4 76 0 0,0-20 319 0 0,2 2-216 0 0,0 1-130 0 0,-1-4 304 0 0,0 0-1 0 0,0-1 1 0 0,1 1 0 0 0,2 6-1 0 0,-1-12-428 0 0,-1 1-64 0 0,-1 0 0 0 0,1 0 0 0 0,0 0-1 0 0,-1 0 1 0 0,1 0 0 0 0,-1-1 0 0 0,1 1 0 0 0,-1 0 0 0 0,1-1 0 0 0,-1 1 0 0 0,1 0 0 0 0,-1-1-1 0 0,1 1 1 0 0,-1 0 0 0 0,1-1 0 0 0,-1 1 0 0 0,1-1 0 0 0,-1 1 0 0 0,0-1 0 0 0,1 1 0 0 0,-1-1-1 0 0,0 1 1 0 0,0-1 0 0 0,1 1 0 0 0,-1-1 0 0 0,0 0 0 0 0,0 0 0 0 0,-1-23-865 0 0,-18-77-4386 0 0,14 75 3810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8.7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9 115 3479 0 0,'-1'-2'393'0'0,"0"0"-1"0"0,0 1 1 0 0,0-1-1 0 0,0 0 0 0 0,1 0 1 0 0,-1 0-1 0 0,1 0 0 0 0,-1 1 1 0 0,1-1-1 0 0,-1 0 1 0 0,1 0-1 0 0,0 0 0 0 0,0 0 1 0 0,0 0-1 0 0,0 0 0 0 0,0 0 1 0 0,1 0-1 0 0,-1 0 1 0 0,0 0-1 0 0,1 0 0 0 0,0 0 1 0 0,-1 1-1 0 0,1-1 0 0 0,0 0 1 0 0,1-2-1 0 0,1 0-65 0 0,-1 1 0 0 0,1 0 0 0 0,-1 0 0 0 0,1 0 0 0 0,0 0 0 0 0,0 1 0 0 0,0-1 0 0 0,0 1 0 0 0,1 0 0 0 0,6-4 0 0 0,8 0 619 0 0,-1 0 1 0 0,1 1-1 0 0,0 1 1 0 0,33-2-1 0 0,-49 5-877 0 0,2 1 63 0 0,22-2 547 0 0,5 3-66 0 0,29-1 178 0 0,2 3-465 0 0,-5 2-132 0 0,-17 2-177 0 0,4 2-33 0 0,-35-7-59 0 0,0 1-1 0 0,29 10-17 0 0,27 11 25 0 0,-64-23 317 0 0,3 8-119 0 0,15 28 19 0 0,-18-35-123 0 0,0 0 0 0 0,-1 0-1 0 0,1 0 1 0 0,0 1 0 0 0,-1-1 0 0 0,0 0-1 0 0,0 0 1 0 0,1 1 0 0 0,-1-1 0 0 0,0 0-1 0 0,-1 1 1 0 0,1-1 0 0 0,0 0-1 0 0,-1 0 1 0 0,1 1 0 0 0,-1-1 0 0 0,0 0-1 0 0,0 0 1 0 0,-2 4 0 0 0,-1 4 107 0 0,-28 70 511 0 0,20-52-529 0 0,1 0-1 0 0,-8 34 1 0 0,12-26-12 0 0,7-30-81 0 0,-1-1 121 0 0,2 3-71 0 0,3 22-27 0 0,-4-29-46 0 0,0-1-1 0 0,0 1 0 0 0,0 0 0 0 0,1-1 0 0 0,-1 1 0 0 0,0 0 0 0 0,0-1 0 0 0,0 1 1 0 0,1-1-1 0 0,-1 1 0 0 0,0 0 0 0 0,1-1 0 0 0,-1 1 0 0 0,0-1 0 0 0,1 1 1 0 0,-1-1-1 0 0,1 1 0 0 0,-1-1 0 0 0,0 1 0 0 0,1-1 0 0 0,-1 0 0 0 0,1 1 0 0 0,0-1 1 0 0,0 1-1 0 0,7 5 0 0 0,1 1 1 0 0,14 7 0 0 0,-13-9 20 0 0,1-1 0 0 0,14 4 0 0 0,-24-8-16 0 0,6 3 30 0 0,1-1 0 0 0,-1 0 0 0 0,14 2 0 0 0,11-1 92 0 0,14 3 36 0 0,-5-3-146 0 0,7-2-32 0 0,2-1-141 0 0,-21 0 28 0 0,-22 0-148 0 0,-1 0-846 0 0,19-2 342 0 0,-15 0-430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9.1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69 17103 0 0,'-2'-7'766'0'0,"1"5"-636"0"0,0 0 0 0 0,0 0 0 0 0,0-1 0 0 0,1 1 0 0 0,-1-1 1 0 0,0 1-1 0 0,1 0 0 0 0,0-1 0 0 0,0 1 0 0 0,0-1 0 0 0,0 1 0 0 0,0-3 1 0 0,0 4-59 0 0,1 1 0 0 0,-1 0 0 0 0,0-1 0 0 0,1 1 1 0 0,-1 0-1 0 0,1 0 0 0 0,-1-1 0 0 0,0 1 0 0 0,1 0 1 0 0,-1 0-1 0 0,1 0 0 0 0,-1 0 0 0 0,1-1 0 0 0,-1 1 1 0 0,0 0-1 0 0,1 0 0 0 0,-1 0 0 0 0,1 0 0 0 0,-1 0 1 0 0,2 0-1 0 0,9-1 476 0 0,63-10-801 0 0,138-1 0 0 0,-183 12 248 0 0,5 1 37 0 0,21 0-1549 0 0,-50-1 719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53.6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10 766 1319 0 0,'-7'-11'2346'0'0,"7"10"-2019"0"0,-1 0 1 0 0,1 0 0 0 0,0 1 0 0 0,0-1 0 0 0,-1 0 0 0 0,1 0 0 0 0,0 0 0 0 0,0 1 0 0 0,0-1 0 0 0,0 0 0 0 0,0 0 0 0 0,0 0 0 0 0,0 0 0 0 0,0 1-1 0 0,1-3 1 0 0,-2 7 294 0 0,1 0-1 0 0,0 0 1 0 0,0 0-1 0 0,0 0 1 0 0,0 0-1 0 0,0 0 1 0 0,1 0-1 0 0,1 5 1 0 0,1 19 947 0 0,-1-5-843 0 0,2 6-24 0 0,0 9 147 0 0,0 1-31 0 0,0 1-165 0 0,0 4-57 0 0,-3 237 1528 0 0,-2-213-1819 0 0,0-18-81 0 0,1-9 0 0 0,-2 33 64 0 0,2-70-100 0 0,0-2-12 0 0,0 0-1 0 0,0 0 1 0 0,0 0-1 0 0,0 1 1 0 0,0-1-1 0 0,0 0 1 0 0,1 0 0 0 0,0 3-1 0 0,24-16-103 0 0,-16 11-75 0 0,21 2 78 0 0,5 2-91 0 0,-19-3-48 0 0,20-1 48 0 0,5-4 16 0 0,7 1 0 0 0,6-1 0 0 0,-8 1 0 0 0,3-2 0 0 0,3-5 0 0 0,-21 7 0 0 0,-7 3 0 0 0,24 6 0 0 0,6 0 0 0 0,-7-5 0 0 0,1-5 0 0 0,-3 1 0 0 0,11-2 80 0 0,-13 3-64 0 0,5-2-16 0 0,4-1 0 0 0,-14-1-21 0 0,-31 5-83 0 0,0 1-115 0 0,29 1 132 0 0,-26 0 68 0 0,-6 0 6 0 0,1-1-1 0 0,0 1 1 0 0,-1 0-1 0 0,1 1 0 0 0,-1-1 1 0 0,0 1-1 0 0,1 0 1 0 0,3 2-1 0 0,-7-3 17 0 0,-1-1-3 0 0,0 1 0 0 0,0-1-1 0 0,0 0 1 0 0,0 1 0 0 0,1-1 0 0 0,-1 0-1 0 0,0 1 1 0 0,0-1 0 0 0,0 0-1 0 0,1 0 1 0 0,-1 1 0 0 0,0-1-1 0 0,0 0 1 0 0,1 0 0 0 0,-1 0 0 0 0,0 1-1 0 0,0-1 1 0 0,1 0 0 0 0,-1 0-1 0 0,0 0 1 0 0,1 0 0 0 0,-1 0-1 0 0,1 1 1 0 0,-1-1 1 0 0,0 0 0 0 0,0 0 0 0 0,0 0 0 0 0,1 0 0 0 0,-1 0 0 0 0,0-1 0 0 0,0 1 0 0 0,1 0 0 0 0,-1 0 0 0 0,0 0 0 0 0,0 0 0 0 0,0 0 0 0 0,0 0 0 0 0,1 0 0 0 0,-1 0 0 0 0,0 0 0 0 0,0-1 0 0 0,0 1 0 0 0,0 0 0 0 0,1 0 0 0 0,-1 0 1 0 0,0 0-1 0 0,0-1 0 0 0,0 1 0 0 0,0 0 0 0 0,0 0 0 0 0,0 0 0 0 0,0-1 0 0 0,1 1 0 0 0,-1 0 0 0 0,0 0 0 0 0,0 0 0 0 0,0-1 0 0 0,0 1 0 0 0,0 0 0 0 0,0 0 0 0 0,0 0 0 0 0,0-1 0 0 0,0 1 0 0 0,0 0 0 0 0,0 0 0 0 0,0 0 0 0 0,0-1 0 0 0,-1 1 0 0 0,1 0 0 0 0,0 0 0 0 0,0 0 0 0 0,0-1 0 0 0,0 1 0 0 0,0 0 0 0 0,0 0 0 0 0,0 0 0 0 0,-1-1 0 0 0,1 1 0 0 0,0 0 0 0 0,0 0 0 0 0,0 0 0 0 0,-1 0 0 0 0,2-1 8 0 0,-1 0-7 0 0,1 0 1 0 0,-1 0-1 0 0,0 0 1 0 0,1 0-1 0 0,-1 0 0 0 0,0 0 1 0 0,0 0-1 0 0,1 0 1 0 0,-1 0-1 0 0,0 0 1 0 0,0 0-1 0 0,0 0 1 0 0,0 0-1 0 0,0 0 0 0 0,-1 0 1 0 0,1 0-1 0 0,0 0 1 0 0,0 0-1 0 0,-1 0 1 0 0,0-1-1 0 0,-10-12-19 0 0,9 11 6 0 0,-1 1 1 0 0,1-1-1 0 0,0 0 1 0 0,-1 0 0 0 0,-5-3-1 0 0,-46-24-828 0 0,19 12 414 0 0,33 16 429 0 0,1 2 2 0 0,-1-1 1 0 0,1 1-1 0 0,0-1 0 0 0,-1 0 0 0 0,1 0 1 0 0,0 1-1 0 0,0-1 0 0 0,0 0 1 0 0,-1 0-1 0 0,1 0 0 0 0,0 0 0 0 0,1-1 1 0 0,-1 1-1 0 0,0 0 0 0 0,0 0 1 0 0,0 0-1 0 0,1-1 0 0 0,-1 1 1 0 0,0 0-1 0 0,0-4 0 0 0,3 1 9 0 0,4-2 15 0 0,-7 5-29 0 0,0-1 0 0 0,1 1 0 0 0,-1-1 0 0 0,0 1 0 0 0,0 0-1 0 0,0-1 1 0 0,0 1 0 0 0,0 0 0 0 0,0 0 0 0 0,0-1-1 0 0,0 1 1 0 0,0 0 0 0 0,-3-1 0 0 0,2 0-2 0 0,-36-35-82 0 0,-1 2 0 0 0,-2 2 0 0 0,-83-52 0 0 0,81 63 64 0 0,30 16 109 0 0,1 0 0 0 0,0-1 0 0 0,0 0 0 0 0,-16-13 0 0 0,15 7-19 0 0,0 0 1 0 0,0 0-1 0 0,2-2 1 0 0,0 1 0 0 0,-17-29-1 0 0,16 23-77 0 0,-1 1-1 0 0,-1 0 1 0 0,-1 0 0 0 0,-31-29-1 0 0,29 33 7 0 0,-2 1 0 0 0,-22-14 0 0 0,34 23 6 0 0,-1 0-132 0 0,1 0 0 0 0,-1 1-1 0 0,0-1 1 0 0,-1 2-1 0 0,1-1 1 0 0,-1 1-1 0 0,-14-3 1 0 0,11 4-294 0 0,-24 0 1 0 0,35 2 422 0 0,0 0 0 0 0,1-1-1 0 0,-1 1 1 0 0,0 0 0 0 0,0 0 0 0 0,1 0-1 0 0,-1-1 1 0 0,0 1 0 0 0,0-1 0 0 0,1 1-1 0 0,-1 0 1 0 0,0-1 0 0 0,0 0 0 0 0,0 0-31 0 0,1 1 0 0 0,-1-1 0 0 0,1 1 0 0 0,-1-1 1 0 0,0 1-1 0 0,1 0 0 0 0,-1-1 0 0 0,0 1 1 0 0,0 0-1 0 0,1 0 0 0 0,-1-1 0 0 0,0 1 1 0 0,0 0-1 0 0,1 0 0 0 0,-1 0 0 0 0,0 0 1 0 0,0 0-1 0 0,1 0 0 0 0,-1 0 0 0 0,0 0 0 0 0,0 0 1 0 0,0 0-1 0 0,-1 1 0 0 0,-4 0-270 0 0,5-2 243 0 0,0 1 0 0 0,0 0 0 0 0,0 0 0 0 0,0 1-1 0 0,0-1 1 0 0,0 0 0 0 0,0 0 0 0 0,0 0 0 0 0,0 1 0 0 0,0-1 0 0 0,0 0 0 0 0,0 1 0 0 0,0-1 0 0 0,0 1 0 0 0,0 0 0 0 0,0-1 0 0 0,0 1 0 0 0,-1 1 0 0 0,2-3 57 0 0,0 1 0 0 0,0 0 0 0 0,1 0 0 0 0,-1 0 0 0 0,0 0 0 0 0,0 0 1 0 0,0-1-1 0 0,0 1 0 0 0,0 0 0 0 0,0 0 0 0 0,0 0 0 0 0,0 0 0 0 0,1 0 0 0 0,-1 0 0 0 0,0 0 0 0 0,0 0 0 0 0,0 0 0 0 0,0 0 0 0 0,0-1 0 0 0,1 1 0 0 0,-1 0 0 0 0,0 0 0 0 0,0 0 0 0 0,0 0 0 0 0,0 0 0 0 0,0 0 0 0 0,1 0 1 0 0,-1 0-1 0 0,0 0 0 0 0,0 0 0 0 0,0 0 0 0 0,0 0 0 0 0,0 0 0 0 0,1 1 0 0 0,-1-1 0 0 0,0 0 0 0 0,0 0 0 0 0,0 0 0 0 0,0 0 0 0 0,0 0 0 0 0,1 0 0 0 0,-1 0 0 0 0,0 0 0 0 0,0 0 0 0 0,0 0 0 0 0,0 1 0 0 0,0-1 0 0 0,0 0 0 0 0,0 0 1 0 0,1 0-1 0 0,-1 0 0 0 0,0 0 0 0 0,0 0 0 0 0,0 1 0 0 0,0-1 0 0 0,2 3 129 0 0,0-3-133 0 0,0-1 1 0 0,0 0 0 0 0,0-1 0 0 0,0 1-1 0 0,0 0 1 0 0,0 0 0 0 0,2-2 0 0 0,-3 2 5 0 0,1 0-91 0 0,-2 1 84 0 0,0 0-1 0 0,-1 0 1 0 0,1 0-1 0 0,0 0 1 0 0,0 0-1 0 0,0 0 1 0 0,0 0-1 0 0,0 0 1 0 0,0 0-1 0 0,0 0 0 0 0,-1 0 1 0 0,1 0-1 0 0,0 0 1 0 0,0 0-1 0 0,0 0 1 0 0,0 0-1 0 0,0 0 1 0 0,0 0-1 0 0,0 0 1 0 0,0 0-1 0 0,0 0 0 0 0,-1-1 1 0 0,1 1-1 0 0,0 0 1 0 0,0 0-1 0 0,0 0 1 0 0,0 0-1 0 0,0 0 1 0 0,0 0-1 0 0,0 0 1 0 0,0 0-1 0 0,0 0 0 0 0,0-1 1 0 0,0 1-1 0 0,0 0 1 0 0,0 0-1 0 0,0 0 1 0 0,0 0-1 0 0,0 0 1 0 0,0 0-1 0 0,0 0 1 0 0,0 0-1 0 0,0-1 0 0 0,0 1 1 0 0,0 0-1 0 0,0 0 1 0 0,2-4-269 0 0,0-1-276 0 0,-7 9-723 0 0,-2 1 365 0 0,0 0-1 0 0,-15 6 0 0 0,22-10 919 0 0,-1-1-1 0 0,1 0 1 0 0,0 0-1 0 0,0 1 1 0 0,-1-1-1 0 0,1 0 1 0 0,0 0-1 0 0,0 0 1 0 0,-1 1-1 0 0,1-1 1 0 0,0 0 0 0 0,-1 0-1 0 0,1 0 1 0 0,0 0-1 0 0,-1 0 1 0 0,1 0-1 0 0,0 0 1 0 0,-1 0-1 0 0,1 0 1 0 0,0 0-1 0 0,-1 0 1 0 0,1 0-1 0 0,0 0 1 0 0,-1 0-1 0 0,1 0 1 0 0,0 0-1 0 0,-1 0 1 0 0,1 0-1 0 0,0 0 1 0 0,-1 0-1 0 0,1-1 1 0 0,0 1-1 0 0,-1 0 1 0 0,1 0 0 0 0,0 0-1 0 0,0-1 1 0 0,-1 1-1 0 0,1 0 1 0 0,0 0-1 0 0,0-1 1 0 0,0 1-1 0 0,-1 0 1 0 0,1 0-1 0 0,0-1 1 0 0,0 1-1 0 0,0 0 1 0 0,0-1-1 0 0,-1 1 1 0 0,1 0-1 0 0,0-1 1 0 0,0 1-1 0 0,0 0 1 0 0,0-1-1 0 0,0 1 1 0 0,0 0-1 0 0,0-1 1 0 0,0 1-1 0 0,0 0 1 0 0,0-1 0 0 0,0 1-1 0 0,0 0 1 0 0,0-1-1 0 0,0 1 1 0 0,0 0-1 0 0,1-1 1 0 0,-1 1-1 0 0,0 0 1 0 0,0-1-1 0 0,1-2 125 0 0,0 0 0 0 0,0 0-1 0 0,0 0 1 0 0,0 0 0 0 0,3-5 0 0 0,7-6 195 0 0,1 0 1 0 0,0 1 0 0 0,25-22 0 0 0,47-27 321 0 0,-54 42-242 0 0,-1-2 1 0 0,35-34-1 0 0,-37 24 162 0 0,-1-1-1 0 0,-2-1 0 0 0,28-51 1 0 0,-23 37 14 0 0,35-46 0 0 0,11-12-587 0 0,-31 46-432 0 0,-42 53 76 0 0,-2 7 345 0 0,0 0 0 0 0,0 0 1 0 0,0 0-1 0 0,0 0 1 0 0,-1 0-1 0 0,1-1 0 0 0,0 1 1 0 0,0 0-1 0 0,0 0 1 0 0,0 0-1 0 0,0 0 0 0 0,0 0 1 0 0,0 0-1 0 0,0 0 1 0 0,0 0-1 0 0,0 0 0 0 0,0 0 1 0 0,-1 0-1 0 0,1-1 1 0 0,0 1-1 0 0,0 0 0 0 0,0 0 1 0 0,0 0-1 0 0,0 0 1 0 0,0 0-1 0 0,0 0 0 0 0,0 0 1 0 0,-1 0-1 0 0,1 0 1 0 0,0 0-1 0 0,0 0 1 0 0,0 0-1 0 0,0 0 0 0 0,0 0 1 0 0,0 0-1 0 0,0 0 1 0 0,-1 0-1 0 0,1 0 0 0 0,0 0 1 0 0,0 0-1 0 0,0 1 1 0 0,0-1-1 0 0,0 0 0 0 0,0 0 1 0 0,0 0-1 0 0,0 0 1 0 0,0 0-1 0 0,-1 0 0 0 0,1 0 1 0 0,0 0-1 0 0,0 0 1 0 0,0 0-1 0 0,0 0 0 0 0,0 1 1 0 0,0-1-1 0 0,0 0 1 0 0,0 0-1 0 0,0 0 0 0 0,0 0 1 0 0,0 0-1 0 0,0 0 1 0 0,0 0-1 0 0,0 0 0 0 0,0 1 1 0 0,0 0 63 0 0,0-1 0 0 0,0 0-53 0 0,0 1 0 0 0,0-1 0 0 0,0 1-1 0 0,0-1 1 0 0,0 1 0 0 0,0-1-1 0 0,0 0 1 0 0,0 1 0 0 0,0-1-1 0 0,1 1 1 0 0,-1-1 0 0 0,0 0 0 0 0,0 1-1 0 0,1-1 1 0 0,-1 0 0 0 0,0 1-1 0 0,0-1 1 0 0,1 0 0 0 0,-1 1-1 0 0,0-1 1 0 0,1 0 0 0 0,-1 0 0 0 0,0 1-1 0 0,1-1 1 0 0,-1 0 0 0 0,0 0-1 0 0,1 0 1 0 0,-1 0 0 0 0,1 1-1 0 0,-1-1 1 0 0,1 0 0 0 0,-1 0 0 0 0,0 0-1 0 0,1 0 1 0 0,-1 0 0 0 0,1 0-1 0 0,-1 0 1 0 0,1 0 0 0 0,0 0-1 0 0,-1 0 0 0 0,0 0 1 0 0,1 0-1 0 0,-1 0 0 0 0,1 0 1 0 0,-1 0-1 0 0,0 0 0 0 0,1 0 0 0 0,-1 0 1 0 0,0 0-1 0 0,1 0 0 0 0,-1 1 1 0 0,1-1-1 0 0,-1 0 0 0 0,0 0 0 0 0,1 0 1 0 0,-1 1-1 0 0,0-1 0 0 0,0 0 1 0 0,1 0-1 0 0,-1 1 0 0 0,0-1 1 0 0,1 0-1 0 0,-1 1 0 0 0,18 27 70 0 0,-17-27 17 0 0,6 7-28 0 0,22 26-35 0 0,-22-26 350 0 0,-1 2-218 0 0,19 26-48 0 0,-18-27 62 0 0,-3 0-90 0 0,11 29-6 0 0,-11-28-1 0 0,-2-2 0 0 0,9 23 4 0 0,-8-23 16 0 0,0 0 4 0 0,8 26 0 0 0,-9-26-5 0 0,2 2-33 0 0,8 28-31 0 0,-9-29 48 0 0,1 0-1 0 0,13 27 18 0 0,-13-28 115 0 0,1 1-120 0 0,16 26-54 0 0,-18-29-7 0 0,1 0-1 0 0,0 0 1 0 0,0 0-1 0 0,9 9 1 0 0,-5-7-3 0 0,-2 0 186 0 0,2-1-142 0 0,4 2-57 0 0,-6-5-10 0 0,0 1 1 0 0,-1 0-1 0 0,1 0 1 0 0,-1 0 0 0 0,6 8-1 0 0,-10-11 5 0 0,1 0 0 0 0,-1 0-1 0 0,0 0 1 0 0,-1 0 0 0 0,1 0-1 0 0,0 0 1 0 0,0 0 0 0 0,-1 0-1 0 0,1 1 1 0 0,-1-1 0 0 0,0 0 0 0 0,0 0-1 0 0,0 4 1 0 0,0-4 1 0 0,0 1 0 0 0,1 0-1 0 0,-1 0 1 0 0,0-1 0 0 0,1 1 0 0 0,0 0-1 0 0,1 4 1 0 0,0-4 39 0 0,1 1 0 0 0,-1-1 0 0 0,1 1 0 0 0,4 4-1 0 0,9 13 164 0 0,-15-20-208 0 0,0 1 0 0 0,-1-1 0 0 0,1 1 0 0 0,-1-1 0 0 0,1 1 0 0 0,-1-1 0 0 0,0 1 0 0 0,1-1 0 0 0,-1 1 0 0 0,0 0 0 0 0,0-1 0 0 0,0 1 0 0 0,0 0 0 0 0,-1 2 0 0 0,0-4 0 0 0,1 0 0 0 0,-1-1 1 0 0,1 1-1 0 0,-1 0 0 0 0,0 0 0 0 0,1 0 0 0 0,-1-1 1 0 0,1 1-1 0 0,0 0 0 0 0,-1-1 0 0 0,1 1 0 0 0,-1-1 0 0 0,1 1 1 0 0,-1 0-1 0 0,1-1 0 0 0,0 1 0 0 0,-1-1 0 0 0,1 1 1 0 0,0-1-1 0 0,-1 1 0 0 0,1-2 0 0 0,5 6-329 0 0,-5-4 311 0 0,1 0 0 0 0,-1 0 0 0 0,0 0 0 0 0,1 0 0 0 0,-1 0 1 0 0,0 0-1 0 0,0 0 0 0 0,1 0 0 0 0,-1 0 0 0 0,0 0 0 0 0,0 0 0 0 0,1 0 0 0 0,-1 0 0 0 0,0 1 0 0 0,0-1 0 0 0,1 0 0 0 0,-1 0 0 0 0,0 0 0 0 0,0 0 0 0 0,1 1 0 0 0,-1-1 0 0 0,0 0 0 0 0,0 0 0 0 0,0 0 0 0 0,0 1 0 0 0,1-1 0 0 0,-1 0 0 0 0,0 0 0 0 0,0 1 0 0 0,0-1 0 0 0,0 0 0 0 0,0 0 0 0 0,0 1 0 0 0,0-1 0 0 0,0 0 0 0 0,0 1 0 0 0,0-1 0 0 0,0 0 0 0 0,0 0 0 0 0,0 1 0 0 0,0-1 0 0 0,0 0 0 0 0,0 0 0 0 0,0 1 0 0 0,0-1 0 0 0,0 0 1 0 0,0 1-1 0 0,0-1 0 0 0,0 0 0 0 0,0 0 0 0 0,-1 1 0 0 0,1-1 0 0 0,0 0 0 0 0,0 0 0 0 0,0 0 0 0 0,0 1 0 0 0,-1-1 0 0 0,1 0 0 0 0,-3 2-18 0 0,0 0 0 0 0,0 0 0 0 0,0 0 0 0 0,0-1 1 0 0,0 0-1 0 0,-1 1 0 0 0,1-1 0 0 0,0 0 0 0 0,-1 0 0 0 0,1-1 1 0 0,0 1-1 0 0,-1-1 0 0 0,-6 0 0 0 0,-56-3-651 0 0,45 2 605 0 0,-40-3 124 0 0,0 4 0 0 0,-106 11-1 0 0,152-9-63 0 0,-1-2 0 0 0,-29-1-1 0 0,30-1 9 0 0,0 2-1 0 0,1-1 1 0 0,-26 5-1 0 0,40-4 15 0 0,-14 3-1 0 0,0-1 0 0 0,-1 0 0 0 0,1-1 0 0 0,-1 0-1 0 0,0-1 1 0 0,-20-3 0 0 0,31 2 17 0 0,1 1-1 0 0,-1-1 1 0 0,0-1-1 0 0,1 1 1 0 0,-1 0-1 0 0,1-1 1 0 0,-6-4-1 0 0,8 6-80 0 0,1 1 68 0 0,1-1 0 0 0,0 1 0 0 0,-1 0 0 0 0,1 0 1 0 0,-1-1-1 0 0,1 1 0 0 0,-1 0 0 0 0,0 0 0 0 0,1 0 0 0 0,-1 0 1 0 0,0-1-1 0 0,1 1 0 0 0,-1 0 0 0 0,0 0 0 0 0,0 0 0 0 0,0 1 0 0 0,2 17-1724 0 0,-7-6-1433 0 0,5-12 2653 0 0,-1 1 1 0 0,0-1-1 0 0,1 1 0 0 0,-1-1 1 0 0,1 1-1 0 0,-1 0 1 0 0,1-1-1 0 0,0 1 1 0 0,-1 0-1 0 0,1-1 1 0 0,0 1-1 0 0,0 2 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9.4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4 143 20215 0 0,'-1'-4'319'0'0,"-2"-11"1095"0"0,3 14-1402 0 0,0 1 0 0 0,0 0 0 0 0,0 0 0 0 0,0-1 0 0 0,0 1 0 0 0,0 0 0 0 0,0-1 0 0 0,0 1 0 0 0,0 0 0 0 0,0-1 0 0 0,0 1 1 0 0,1 0-1 0 0,-1 0 0 0 0,0-1 0 0 0,0 1 0 0 0,0 0 0 0 0,0 0 0 0 0,0-1 0 0 0,0 1 0 0 0,1 0 0 0 0,-1 0 0 0 0,0-1 0 0 0,0 1 0 0 0,1 0 0 0 0,-1 0 0 0 0,0 0 0 0 0,0-1 0 0 0,1 1 0 0 0,-1 0 0 0 0,0 0 0 0 0,0 0 0 0 0,1 0 0 0 0,-1 0 1 0 0,0-1-1 0 0,0 1 0 0 0,1 0 0 0 0,-1 0 0 0 0,0 0 0 0 0,1 0 0 0 0,13-1 105 0 0,-1 0-1 0 0,1-1 1 0 0,17-6 0 0 0,0 1-103 0 0,171-48-186 0 0,-125 32 4 0 0,-63 19 117 0 0,-5 1 4 0 0,-1 0-1 0 0,0 1 1 0 0,1 1 0 0 0,-1-1 0 0 0,1 1 0 0 0,15 1 0 0 0,-14-1-28 0 0,-6 0 1 0 0,1 1 0 0 0,0 0 0 0 0,-1 0 1 0 0,1 1-1 0 0,-1-1 0 0 0,8 3 0 0 0,-2-2-44 0 0,30 8-600 0 0,15 5-1795 0 0,-16-3 161 0 0</inkml:trace>
  <inkml:trace contextRef="#ctx0" brushRef="#br0" timeOffset="1">841 120 3479 0 0,'0'0'570'0'0,"-1"6"795"0"0,-4 10 599 0 0,0-1-1 0 0,0 1 1 0 0,-2-1 0 0 0,-16 27 0 0 0,-31 36 4402 0 0,-38 32-2730 0 0,54-65-2696 0 0,29-32-620 0 0,17-22-184 0 0,10-15-2283 0 0,33-30-1 0 0,-35 37 179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19.8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1 140 3799 0 0,'0'0'168'0'0,"7"4"-2"0"0,22 11 98 0 0,-22-11 920 0 0,-4 5 388 0 0,1 2-1026 0 0,13 33 2173 0 0,0-5-1290 0 0,-7-22-79 0 0,10 15-20 0 0,-15-25-63 0 0,3 1-259 0 0,24 21-117 0 0,-24-21-25 0 0,2-5-19 0 0,27 12-74 0 0,-20-11-34 0 0,-9-3-498 0 0,-3 0-49 0 0,-1 0 1 0 0,1-1-1 0 0,-1 1 1 0 0,1-1-1 0 0,8-1 1 0 0,17-2 245 0 0,0-1 0 0 0,57-16 0 0 0,-75 16-433 0 0,-1 0 0 0 0,0 0-1 0 0,0-2 1 0 0,-1 1-1 0 0,1-1 1 0 0,12-10-1 0 0,-17 10-1 0 0,1 0 1 0 0,-1 0-1 0 0,0 0 0 0 0,-1-1 0 0 0,0 0 0 0 0,0 0 0 0 0,0 0 0 0 0,-1-1 0 0 0,5-11 0 0 0,-2 4-350 0 0,-2-1 0 0 0,0 0 0 0 0,0-1 0 0 0,-2 1 0 0 0,0-1 0 0 0,-1 0 0 0 0,0 1 0 0 0,-2-1 0 0 0,0 0 0 0 0,-1 0 0 0 0,-5-33 0 0 0,5 45-287 0 0,0 1-92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0.1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11 18143 0 0,'-1'0'114'0'0,"0"-1"0"0"0,1 1 0 0 0,-1-1 0 0 0,0 1 1 0 0,1 0-1 0 0,-1-1 0 0 0,0 1 0 0 0,0-1 0 0 0,0 1 0 0 0,1 0 0 0 0,-1 0 0 0 0,0 0 0 0 0,-1-1 0 0 0,2 1-92 0 0,-1 0-1 0 0,1 0 1 0 0,0 1-1 0 0,0-1 1 0 0,-1 0 0 0 0,1 0-1 0 0,0 0 1 0 0,0 0-1 0 0,0 0 1 0 0,-1 1 0 0 0,1-1-1 0 0,0 0 1 0 0,0 0-1 0 0,0 0 1 0 0,-1 0 0 0 0,1 1-1 0 0,0-1 1 0 0,0 0-1 0 0,0 0 1 0 0,0 1 0 0 0,0-1-1 0 0,0 0 1 0 0,-1 0-1 0 0,1 1 1 0 0,0-1 0 0 0,0 0-1 0 0,0 0 1 0 0,0 1-1 0 0,1 17 2803 0 0,14 59-2647 0 0,-5-9-138 0 0,-3 2-98 0 0,-5-42-9 0 0,-2 34 15 0 0,-3-2 42 0 0,0-19 32 0 0,2-7 149 0 0,1-25-138 0 0,0-2 625 0 0,8-2-480 0 0,0-1-151 0 0,0 0-1 0 0,12 4 0 0 0,-18-7-115 0 0,0 0 0 0 0,0-1-1 0 0,0 0 1 0 0,0 0 0 0 0,0 1 0 0 0,0-1-1 0 0,0 0 1 0 0,0 0 0 0 0,0-1-1 0 0,0 1 1 0 0,4-1 0 0 0,9-6-5504 0 0</inkml:trace>
  <inkml:trace contextRef="#ctx0" brushRef="#br0" timeOffset="1">32 19 18831 0 0,'-2'-2'196'0'0,"-7"-9"959"0"0,9 11-1145 0 0,0 1 0 0 0,0-1 0 0 0,0 0 0 0 0,1 0 0 0 0,-1 0 0 0 0,0 0 0 0 0,0 0 0 0 0,0 0 0 0 0,0 0 0 0 0,0 0 0 0 0,0 0 0 0 0,1 0 0 0 0,-1 0 0 0 0,0 0 0 0 0,0 0 0 0 0,0 0 0 0 0,0 0 0 0 0,0 0 0 0 0,1-1 0 0 0,-1 1 0 0 0,0 0 0 0 0,0 0-1 0 0,0 0 1 0 0,0 0 0 0 0,0 0 0 0 0,0 0 0 0 0,0 0 0 0 0,1 0 0 0 0,-1 0 0 0 0,0 0 0 0 0,0-1 0 0 0,0 1 0 0 0,0 0 0 0 0,0 0 0 0 0,0 0 0 0 0,0 0 0 0 0,0 0 0 0 0,0 0 0 0 0,0-1 0 0 0,0 1 0 0 0,0 0 0 0 0,0 0 0 0 0,0 0 0 0 0,0 0 0 0 0,0 0 0 0 0,0 0 0 0 0,0-1 0 0 0,0 1 0 0 0,0 0 0 0 0,0 0 0 0 0,0 0 0 0 0,0 0 0 0 0,0 0 0 0 0,0-1 0 0 0,0 1 0 0 0,0 0 0 0 0,0 0 0 0 0,0 0 0 0 0,0 0 0 0 0,0 0 0 0 0,0 0 0 0 0,0 0 0 0 0,-1-1 0 0 0,1 1 0 0 0,0 0 0 0 0,0 0 0 0 0,0 0 0 0 0,0 0 0 0 0,32 4-10 0 0,6 0 0 0 0,-27-3-4 0 0,21-1-160 0 0,4-3-172 0 0,-7 1 301 0 0,6-1 1608 0 0,0 1 1 0 0,50 5-1 0 0,-41 1-3155 0 0,-1-1-6785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0.5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223 1 8519 0 0,'-1'0'81'0'0,"0"0"0"0"0,1 0 0 0 0,-1 0-1 0 0,0 1 1 0 0,1-1 0 0 0,-1 0-1 0 0,0 1 1 0 0,1-1 0 0 0,-1 0 0 0 0,1 1-1 0 0,-1-1 1 0 0,0 1 0 0 0,1-1 0 0 0,-1 1-1 0 0,1-1 1 0 0,-1 1 0 0 0,1-1-1 0 0,0 1 1 0 0,-1-1 0 0 0,1 1 0 0 0,-1 1-1 0 0,-6 15 1041 0 0,5-12-1175 0 0,-66 124 4590 0 0,3-7-341 0 0,38-68-2390 0 0,-12 28 1336 0 0,37-77-1996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1.2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311 0 2039 0 0,'-6'4'5578'0'0,"5"-3"-5386"0"0,-10 13 988 0 0,5-6-655 0 0,-38 41 2168 0 0,16-19 1074 0 0,-45 64 1 0 0,-36 96 2513 0 0,102-176-5925 0 0,-2 6-4 0 0,7-17-338 0 0,1 0 1 0 0,0 0-1 0 0,-1 0 0 0 0,1 0 0 0 0,-1 0 0 0 0,0 0 0 0 0,-4 4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1.5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5 21335 0 0,'-4'-5'2270'0'0,"3"5"-2228"0"0,3 2-27 0 0,-1-1 59 0 0,6 7 5 0 0,29 34-84 0 0,-21-26-24 0 0,-6-6-34 0 0,0 0 0 0 0,7 11-1 0 0,-7-10 28 0 0,-3-4-3 0 0,0 1 1 0 0,0 1-1 0 0,5 10 0 0 0,11 17-34 0 0,-12-17 1 0 0,-4-7 56 0 0,-2-3 65 0 0,0-1 0 0 0,-1 1-1 0 0,4 14 1 0 0,12 38 564 0 0,-5-6 160 0 0,-5-22-297 0 0,-7-25 11 0 0,2 1-42 0 0,15 38 182 0 0,-14-39-487 0 0,17 27-124 0 0,-16-26-85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1.9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1 117 13327 0 0,'-1'-2'475'0'0,"4"-19"4324"0"0,4 22-3526 0 0,1 0-951 0 0,28-1 863 0 0,15-1-291 0 0,0-2 0 0 0,-1-3 0 0 0,76-19 1 0 0,-66 6-543 0 0,-36 9-562 0 0,1 3-1 0 0,0 0 0 0 0,44-6 0 0 0,-30 8-449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2.3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 0 10479 0 0,'-10'10'3254'0'0,"8"-3"-2082"0"0,-9 37 988 0 0,8-32-1841 0 0,-7 34 1248 0 0,8-32-1263 0 0,-1-4 105 0 0,2 1 1 0 0,-2 22-1 0 0,2-20-222 0 0,-1 36 694 0 0,2-14-365 0 0,0-26-17 0 0,2 0-10 0 0,5 39 999 0 0,-1-41-976 0 0,16 25 0 0 0,-16-25-31 0 0,1-3-127 0 0,21 8-54 0 0,-15-8-11 0 0,-5-2-198 0 0,-4-1-37 0 0,1 0-1 0 0,-1-1 0 0 0,1 1 0 0 0,-1-1 1 0 0,6 0-1 0 0,210-17 419 0 0,-98 5-524 0 0,-90 9-62 0 0,50-2-1138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3.5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58 1319 0 0,'5'-4'3268'0'0,"8"-9"-3159"0"0,-9 8 253 0 0,23-31 4241 0 0,-8 50 1398 0 0,-16-12-5668 0 0,-2-1-241 0 0,1 0 0 0 0,-1-1 0 0 0,0 1-1 0 0,0-1 1 0 0,0 1 0 0 0,0-1 0 0 0,0 0 0 0 0,1 1-1 0 0,-1-1 1 0 0,0 0 0 0 0,0 0 0 0 0,0 0 0 0 0,3 0 0 0 0,4 2-113 0 0,-4-1-138 0 0,-1-1 1 0 0,1 1-1 0 0,0-1 0 0 0,-1 1 0 0 0,1-1 0 0 0,-1 0 1 0 0,8-1-1 0 0,14-1-5576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24.9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86 3479 0 0,'27'-27'5064'0'0,"-22"22"-4237"0"0,0 1 0 0 0,1 0-1 0 0,0 0 1 0 0,0 1 0 0 0,0 0 0 0 0,12-5-1 0 0,42-12 973 0 0,-48 18-1382 0 0,0 0 0 0 0,0 0 0 0 0,23 1 0 0 0,-15 1-343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54.4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847 59 655 0 0,'17'-25'875'0'0,"-13"21"-615"0"0,-1 0 0 0 0,0 0-1 0 0,0-1 1 0 0,-1 1 0 0 0,2-9 2036 0 0,-4 14-2265 0 0,-7 2 1500 0 0,-6 6 960 0 0,1 3-731 0 0,-1 0 1 0 0,-18 27-1 0 0,-12 11-660 0 0,26-33-887 0 0,-2-1 0 0 0,-1 0 0 0 0,0-1-1 0 0,-40 22 1 0 0,9-10-109 0 0,2 2 0 0 0,1 2 0 0 0,-57 49 0 0 0,-203 184 1400 0 0,300-257-1355 0 0,-28 25 281 0 0,34-29-397 0 0,-1 0-1 0 0,1-1 1 0 0,0 1-1 0 0,-1 0 1 0 0,2 0-1 0 0,-1 0 0 0 0,0 1 1 0 0,0-1-1 0 0,1 0 1 0 0,-2 5-1 0 0,3-7-35 0 0,0-1-1 0 0,0 1 0 0 0,0 0 1 0 0,0-1-1 0 0,0 1 0 0 0,0 0 1 0 0,0-1-1 0 0,1 1 0 0 0,-1-1 1 0 0,0 1-1 0 0,0 0 0 0 0,0-1 1 0 0,1 1-1 0 0,-1-1 0 0 0,0 1 1 0 0,1-1-1 0 0,-1 1 0 0 0,0-1 1 0 0,1 1-1 0 0,-1-1 0 0 0,1 1 1 0 0,-1-1-1 0 0,1 1 0 0 0,0 0 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31.7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46 922 7079 0 0,'-3'-1'308'0'0,"-1"0"293"0"0,-1-1 0 0 0,1 1-1 0 0,-1-1 1 0 0,1 0 0 0 0,-7-5 0 0 0,10 6-514 0 0,0 1-1 0 0,0-1 0 0 0,1 0 0 0 0,-1 1 1 0 0,1-1-1 0 0,-1 0 0 0 0,0 1 0 0 0,1-1 0 0 0,0 0 1 0 0,-1 0-1 0 0,1 0 0 0 0,-1 1 0 0 0,1-1 1 0 0,0 0-1 0 0,-1 0 0 0 0,1 0 0 0 0,0 0 1 0 0,0 0-1 0 0,0 0 0 0 0,0 0 0 0 0,0 0 0 0 0,0 0 1 0 0,0 1-1 0 0,0-1 0 0 0,0 0 0 0 0,0 0 1 0 0,1 0-1 0 0,-1 0 0 0 0,0 0 0 0 0,1 0 0 0 0,-1 0 1 0 0,0 1-1 0 0,1-1 0 0 0,-1 0 0 0 0,1-1 1 0 0,7-13 1018 0 0,10-27 1 0 0,3-9-311 0 0,22-33-35 0 0,-23 40-602 0 0,2 2 0 0 0,2 0 0 0 0,45-58 0 0 0,-39 64-91 0 0,59-52 0 0 0,-66 68-42 0 0,0 2-1 0 0,2 0 1 0 0,45-23-1 0 0,-26 18-8 0 0,139-72 136 0 0,-151 78-184 0 0,2 1 0 0 0,0 1 0 0 0,1 3 0 0 0,0 0 0 0 0,0 2 0 0 0,62-8 0 0 0,-12 8-53 0 0,0 4 0 0 0,166 10-1 0 0,-211-1 102 0 0,94 10 43 0 0,-85-4-16 0 0,19 8-33 0 0,0 7-10 0 0,-49-17-3 0 0,-5-1-18 0 0,1 1 0 0 0,13 9 0 0 0,33 16 7 0 0,21 10 14 0 0,5-1 11 0 0,8 0 181 0 0,-24-8 95 0 0,-16-5-203 0 0,15 8 21 0 0,-10-3 60 0 0,-34-20-1 0 0,25 16-4 0 0,-26-14-10 0 0,24 15-48 0 0,-27-14-26 0 0,19 18-4 0 0,-23-16 28 0 0,14 20 118 0 0,-18-18 50 0 0,-7-8-176 0 0,0 0 69 0 0,-1-1-1 0 0,7 16 0 0 0,-7-15-47 0 0,14 35 512 0 0,-6-10-234 0 0,-11-27 52 0 0,1 0 211 0 0,13 32 92 0 0,-13-31 19 0 0,-2-2-145 0 0,10 25-620 0 0,-9-25-267 0 0,1 0-334 0 0,34 78 476 0 0,-33-75-512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32.6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2759 61 9727 0 0,'-1'2'86'0'0,"0"0"-1"0"0,1 0 1 0 0,-1 0-1 0 0,1 0 0 0 0,0 0 1 0 0,-1 0-1 0 0,1 0 1 0 0,0 0-1 0 0,0 0 1 0 0,0 0-1 0 0,0 0 0 0 0,1 4 1 0 0,0 8 123 0 0,-2-4 3 0 0,0 0 1 0 0,-1 0-1 0 0,0 0 0 0 0,-1 0 0 0 0,0 0 0 0 0,-1-1 0 0 0,0 1 0 0 0,-5 9 0 0 0,-8 10 1264 0 0,-23 29-1 0 0,16-25-935 0 0,1 3 207 0 0,-3-2 0 0 0,-1-1 0 0 0,-47 45 0 0 0,21-33-463 0 0,-3-2 0 0 0,-1-2 0 0 0,-2-3 0 0 0,-1-3 0 0 0,-2-2 0 0 0,-85 31 0 0 0,13-7 101 0 0,-41 15-54 0 0,141-60-330 0 0,-1-2 0 0 0,-1-1 0 0 0,-41 5 0 0 0,-185 8-1 0 0,196-18 0 0 0,6-2 0 0 0,0-2 0 0 0,1-3 0 0 0,-71-12 0 0 0,100 9 126 0 0,0-1 1 0 0,1-1-1 0 0,0-2 0 0 0,0-1 1 0 0,2-1-1 0 0,-1-1 0 0 0,-45-31 1 0 0,-32-22 789 0 0,-41-29 77 0 0,121 77-790 0 0,2-1 1 0 0,1-1 0 0 0,-37-42 0 0 0,43 42-105 0 0,1-1 1 0 0,1 0 0 0 0,1-1-1 0 0,2-1 1 0 0,0 0 0 0 0,-12-35-1 0 0,14 27 28 0 0,1 0-1 0 0,2 0 0 0 0,1-1 1 0 0,-2-56-1 0 0,7 72-203 0 0,-2-1 0 0 0,1 1 0 0 0,-5-18 0 0 0,3 26 36 0 0,1 0-1 0 0,-1 1 1 0 0,0-1 0 0 0,0 1-1 0 0,-1 0 1 0 0,0 0 0 0 0,0 0-1 0 0,-8-9 1 0 0,-12-10-11 0 0,14 16-3359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1.4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44 799 7079 0 0,'-11'-2'-3338'0'0,"10"2"3577"0"0,0-1-1 0 0,1 1 1 0 0,-1-1-1 0 0,1 1 1 0 0,-1-1-1 0 0,1 0 1 0 0,-1 1-1 0 0,1-1 1 0 0,0 0-1 0 0,-1 0 0 0 0,1 1 1 0 0,0-1-1 0 0,-1 0 1 0 0,1 0-1 0 0,0-1 1 0 0,-2-4 1507 0 0,2 4-1146 0 0,-1 0 0 0 0,1 0 0 0 0,0 0 0 0 0,-1 0 0 0 0,1 0 0 0 0,1 0 0 0 0,-1 0 0 0 0,0-3 0 0 0,11-33 581 0 0,-6 21-324 0 0,18-54 1562 0 0,-15 50-2095 0 0,-1 0 0 0 0,-1-1 0 0 0,-1 0 0 0 0,-1 0 0 0 0,3-37 1 0 0,-8 26 76 0 0,-1-1 1 0 0,-2 1-1 0 0,-13-57 1 0 0,-54-161 1262 0 0,68 239-1631 0 0,3 12-31 0 0,0-1 1 0 0,0 1-1 0 0,0-1 0 0 0,-1 1 1 0 0,1-1-1 0 0,0 1 0 0 0,0-1 1 0 0,0 1-1 0 0,0-1 0 0 0,0 1 1 0 0,0-1-1 0 0,1 1 0 0 0,-1-1 1 0 0,0 1-1 0 0,0-1 0 0 0,0 1 1 0 0,0-1-1 0 0,0 1 0 0 0,1 0 0 0 0,-1-1 1 0 0,1 0-1 0 0,0 1-12 0 0,1 0 0 0 0,0 1 0 0 0,-1-1 0 0 0,1 0 0 0 0,0 1 0 0 0,-1-1 0 0 0,1 1 0 0 0,-1 0 0 0 0,1-1 0 0 0,-1 1 0 0 0,1 0 0 0 0,-1 0 0 0 0,2 2 0 0 0,6 2-38 0 0,-6-5 36 0 0,0 2-25 0 0,6 11 14 0 0,10 15 4 0 0,-14-22-71 0 0,0 2-185 0 0,21 29 239 0 0,1-1-60 0 0,-22-29-3 0 0,0 0-75 0 0,16 24 99 0 0,-15-24 3 0 0,0 2-60 0 0,23 31 120 0 0,0 1 12 0 0,-19-28 12 0 0,14 22 16 0 0,-7-6-88 0 0,9 19-29 0 0,-22-40 142 0 0,0 0 0 0 0,14 32-55 0 0,4 5-52 0 0,-4-9 53 0 0,-14-28 198 0 0,1-11-153 0 0,0 1-93 0 0,0-1-1 0 0,0 0 1 0 0,-1 0-1 0 0,1 0 1 0 0,-1-1-1 0 0,0 0 1 0 0,5-4-1 0 0,-5 3-11 0 0,5-6 27 0 0,1 1 1 0 0,1 0-1 0 0,-1 1 1 0 0,1 0-1 0 0,17-9 1 0 0,5-3-9 0 0,-17 14-67 0 0,9-7 97 0 0,10-3 12 0 0,10-2-53 0 0,1 1-22 0 0,0 2-53 0 0,-4 2 11 0 0,-10 4 106 0 0,-2 1-6 0 0,32-10-402 0 0,-29 9 329 0 0,-25 8 8 0 0,1-1 2 0 0,25-7-4 0 0,-25 7-17 0 0,0 1-10 0 0,25-8-1 0 0,-25 7 4 0 0,-1 1 18 0 0,25-5 8 0 0,-25 5 2 0 0,0 1 14 0 0,31-3 52 0 0,2 4 25 0 0,-40 0-9 0 0,0 0 1 0 0,0 0-1 0 0,0 0 1 0 0,0 0-1 0 0,0 0 1 0 0,0 0-1 0 0,0 0 1 0 0,0 1-1 0 0,0-1 1 0 0,0 0-1 0 0,0 1 1 0 0,-1-1-1 0 0,1 0 1 0 0,0 1 0 0 0,0-1-1 0 0,1 2 1 0 0,3 1 2 0 0,0 0 0 0 0,1 1 0 0 0,-1 0 0 0 0,6 6 0 0 0,-10-8 4 0 0,1 0 0 0 0,-1 0-1 0 0,0 1 1 0 0,0-1 0 0 0,0 0 0 0 0,0 1 0 0 0,0-1 0 0 0,-1 0-1 0 0,1 1 1 0 0,-1-1 0 0 0,1 1 0 0 0,-1-1 0 0 0,0 1 0 0 0,0-1-1 0 0,0 1 1 0 0,0-1 0 0 0,-1 1 0 0 0,1-1 0 0 0,-1 1 0 0 0,1-1-1 0 0,-1 0 1 0 0,0 1 0 0 0,0-1 0 0 0,0 0 0 0 0,-2 4 0 0 0,-2 3-2 0 0,-1 0 0 0 0,0 0 0 0 0,0-1 0 0 0,-11 12 0 0 0,-64 54 298 0 0,11-13-458 0 0,-44 36 153 0 0,70-62 0 0 0,29-23 10 0 0,-1-1-1 0 0,0-1 1 0 0,0 0-1 0 0,-25 9 1 0 0,8-6-2 0 0,-49 12 0 0 0,78-24-18 0 0,-1 0 0 0 0,0 1 0 0 0,1 0 0 0 0,-1-1 0 0 0,1 1 0 0 0,-1 1 0 0 0,1-1 1 0 0,0 1-1 0 0,0-1 0 0 0,0 1 0 0 0,0 0 0 0 0,0 1 0 0 0,1-1 0 0 0,-5 6 0 0 0,8-9-13 0 0,0 0-1 0 0,-1 1-1 0 0,1-1 1 0 0,0 0 0 0 0,0 0-1 0 0,-1 1 1 0 0,1-1-1 0 0,0 0 1 0 0,0 1 0 0 0,0-1-1 0 0,0 1 1 0 0,-1-1-1 0 0,1 0 1 0 0,0 1 0 0 0,0-1-1 0 0,0 0 1 0 0,0 1-1 0 0,0-1 1 0 0,0 1 0 0 0,0-1-1 0 0,0 1 1 0 0,1-1 0 0 0,0 1-1 0 0,0-1 1 0 0,0 0 0 0 0,0 0 0 0 0,0 1 0 0 0,0-1-1 0 0,0 0 1 0 0,0 0 0 0 0,0 0 0 0 0,0 0 0 0 0,0-1 0 0 0,0 1-1 0 0,0 0 1 0 0,0 0 0 0 0,0 0 0 0 0,0-1 0 0 0,0 1-1 0 0,1-1 1 0 0,24-6-48 0 0,-20 6 0 0 0,1-1 12 0 0,36-9-48 0 0,-7-1 28 0 0,0 1 54 0 0,-28 9-29 0 0,-2-1-16 0 0,17-6-1 0 0,-17 7 0 0 0,1 0-4 0 0,19-6-16 0 0,-12 6 2 0 0,18-1 43 0 0,-30 3 50 0 0,-1 0 1 0 0,0 0-1 0 0,1 0 0 0 0,-1 0 1 0 0,0 0-1 0 0,1 0 1 0 0,-1 0-1 0 0,0 0 0 0 0,0 1 1 0 0,3 0-1 0 0,30 10 9 0 0,-34-11-10 0 0,1 0 1 0 0,-1 0-1 0 0,1 0 0 0 0,-1 0 0 0 0,1 0 0 0 0,-1 0 1 0 0,0 0-1 0 0,1 0 0 0 0,-1 1 0 0 0,1-1 0 0 0,-1 0 1 0 0,0 0-1 0 0,1 1 0 0 0,-1-1 0 0 0,1 0 1 0 0,-1 0-1 0 0,0 1 0 0 0,1-1 0 0 0,-1 0 0 0 0,0 1 1 0 0,0-1-1 0 0,1 1 0 0 0,-1-1 0 0 0,0 0 0 0 0,0 1 1 0 0,1-1-1 0 0,-1 1 0 0 0,0-1 0 0 0,0 1 0 0 0,0-1 1 0 0,0 0-1 0 0,0 1 0 0 0,0-1 0 0 0,0 1 0 0 0,0-1 1 0 0,0 1-1 0 0,0-1 0 0 0,0 1 0 0 0,0-1 0 0 0,0 1 1 0 0,0-1-1 0 0,0 0 0 0 0,0 1 0 0 0,-1-1 1 0 0,1 1-1 0 0,0-1 0 0 0,-1 1 0 0 0,-12 13 128 0 0,12-13-126 0 0,-13 10 213 0 0,-1 0 0 0 0,-29 15-1 0 0,27-17-19 0 0,0 1 0 0 0,-19 15-1 0 0,36-25-207 0 0,0 0-1 0 0,-1 1 1 0 0,1-1-1 0 0,-1 0 1 0 0,1 1-1 0 0,-1-1 1 0 0,1 0-1 0 0,0 1 1 0 0,-1-1 0 0 0,1 0-1 0 0,-1 1 1 0 0,1-1-1 0 0,0 1 1 0 0,0-1-1 0 0,-1 1 1 0 0,1-1-1 0 0,0 1 1 0 0,0-1-1 0 0,0 1 1 0 0,-1-1-1 0 0,1 1 1 0 0,0-1-1 0 0,0 2 1 0 0,11 3-388 0 0,-11-5 392 0 0,1 1-232 0 0,9 1-1055 0 0,28 7 1142 0 0,-29-6 6 0 0,0-1-799 0 0,2 2 888 0 0,-7-2-23 0 0,1 0 0 0 0,0 0 0 0 0,0-1 0 0 0,-1 0 0 0 0,9 1 0 0 0,-7 5 128 0 0,17 20 44 0 0,-17-21 148 0 0,-6-1 37 0 0,1-1-116 0 0,-1 1 1 0 0,0-1-1 0 0,0 1 0 0 0,0-1 1 0 0,-1 1-1 0 0,0-1 0 0 0,1 0 1 0 0,-2 1-1 0 0,1-1 0 0 0,0 0 1 0 0,-1 0-1 0 0,0 1 0 0 0,0-1 1 0 0,-4 6-1 0 0,-1-3-86 0 0,0 0 0 0 0,0-1-1 0 0,0 0 1 0 0,-1-1 0 0 0,0 1 0 0 0,0-2 0 0 0,0 1 0 0 0,-1-1 0 0 0,1 0 0 0 0,-1-1-1 0 0,0 0 1 0 0,-14 3 0 0 0,18-6-561 0 0,2 1-801 0 0,17 0 514 0 0,19 1 731 0 0,-30-2 29 0 0,0 0 0 0 0,0 1 0 0 0,0-1 0 0 0,0-1 0 0 0,0 1-1 0 0,0 0 1 0 0,0-1 0 0 0,5 0 0 0 0,11-2-361 0 0,-16 3 349 0 0,-1 0-1 0 0,1 0 1 0 0,0-1-1 0 0,0 1 1 0 0,0-1 0 0 0,0 0-1 0 0,0 0 1 0 0,2-1-1 0 0,3 0-15 0 0,-1 0-81 0 0,1 3-110 0 0,27 3 180 0 0,-26-3 120 0 0,-5 6 27 0 0,16 22 4 0 0,-15-22 355 0 0,-4-1-284 0 0,2 17 38 0 0,-3-20-94 0 0,0 0 0 0 0,0 0 0 0 0,0 0 0 0 0,-1 0 0 0 0,1 0 0 0 0,-1 0 0 0 0,0 0 0 0 0,0 0 0 0 0,0 0 1 0 0,0 0-1 0 0,0 0 0 0 0,0-1 0 0 0,-1 1 0 0 0,0 0 0 0 0,1-1 0 0 0,-3 3 0 0 0,0 0 117 0 0,-1 2-140 0 0,0-1-1 0 0,-1 0 0 0 0,0 0 0 0 0,0-1 1 0 0,0 0-1 0 0,-1 0 0 0 0,1 0 1 0 0,-1-1-1 0 0,-1 0 0 0 0,1 0 1 0 0,0 0-1 0 0,-16 4 0 0 0,-8 1 643 0 0,-62 9-1 0 0,82-16-471 0 0,-174 14 1950 0 0,6 0-457 0 0,123-4-1608 0 0,-63 20 0 0 0,42-10-302 0 0,40-12 32 0 0,16-6-258 0 0,0 2-1 0 0,1 0 1 0 0,-23 11 0 0 0,39-11 308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2.5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4 6191 0 0,'-1'-1'42'0'0,"0"1"-1"0"0,0-1 1 0 0,-1 1-1 0 0,1 0 1 0 0,0-1-1 0 0,0 1 1 0 0,-1 0-1 0 0,1 0 1 0 0,0-1-1 0 0,0 1 0 0 0,-1 0 1 0 0,1 0-1 0 0,0 0 1 0 0,-1 1-1 0 0,1-1 1 0 0,0 0-1 0 0,0 0 1 0 0,-1 1-1 0 0,1-1 1 0 0,0 1-1 0 0,0-1 0 0 0,0 1 1 0 0,-1 0-1 0 0,1-1 1 0 0,0 1-1 0 0,0 0 1 0 0,0 0-1 0 0,0 0 1 0 0,0-1-1 0 0,0 1 1 0 0,1 0-1 0 0,-1 0 0 0 0,0 1 1 0 0,0-1-1 0 0,1 0 1 0 0,-1 0-1 0 0,1 0 1 0 0,-1 0-1 0 0,1 0 1 0 0,-1 1-1 0 0,1-1 1 0 0,-1 2-1 0 0,1 0-29 0 0,0 1 0 0 0,0 0 0 0 0,1 0-1 0 0,-1 0 1 0 0,1 0 0 0 0,-1-1 0 0 0,1 1 0 0 0,1 0-1 0 0,-1-1 1 0 0,0 1 0 0 0,3 4 0 0 0,-2-4-7 0 0,0 2 1035 0 0,3 3-156 0 0,15 26 38 0 0,-14-26-3 0 0,-1 0-39 0 0,27 42 849 0 0,-3-8-299 0 0,4 5-412 0 0,3 6-382 0 0,2 6-480 0 0,-8-9-102 0 0,7 10-33 0 0,-3-7 7 0 0,-24-37-40 0 0,-5-8-26 0 0,1-1-1 0 0,12 15 1 0 0,4 4 26 0 0,-17-20 219 0 0,4 1 96 0 0,26 27 17 0 0,-26-26 30 0 0,0-3 102 0 0,26 17 42 0 0,-26-17 8 0 0,1-1-30 0 0,31 12-134 0 0,-31-12-61 0 0,-1-2-12 0 0,29 8-10 0 0,-29-8 154 0 0,1-1-217 0 0,31 5-21 0 0,-21-6-97 0 0,25-4-851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3.4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314 1698 7079 0 0,'0'0'197'0'0,"-1"5"-212"0"0,1-5 97 0 0,0 0-1 0 0,0 1 1 0 0,0-1-1 0 0,1 0 1 0 0,-1 0-1 0 0,0 0 1 0 0,0 1-1 0 0,0-1 1 0 0,1 0-1 0 0,-1 0 1 0 0,0 0-1 0 0,0 0 1 0 0,1 0-1 0 0,-1 0 1 0 0,0 0-1 0 0,0 1 1 0 0,1-1-1 0 0,-1 0 1 0 0,0 0-1 0 0,0 0 1 0 0,1 0-1 0 0,-1 0 1 0 0,0 0-1 0 0,1 0 1 0 0,-1 0-1 0 0,0 0 1 0 0,0 0-1 0 0,1-1 0 0 0,-1 1 1 0 0,0 0-1 0 0,0 0 1 0 0,1 0-1 0 0,-1 0 1 0 0,0 0-1 0 0,0 0 1 0 0,1 0-1 0 0,-1-1 1 0 0,0 1-1 0 0,27-9 331 0 0,-20 7 1494 0 0,-1 0-1473 0 0,0-1-299 0 0,-2 2 1 0 0,0-1 0 0 0,0 0 0 0 0,0 0 0 0 0,0 0 0 0 0,-1 0 0 0 0,1-1 0 0 0,-1 1 0 0 0,1-1 0 0 0,4-6 0 0 0,3-4 211 0 0,0-2 1 0 0,-1 1-1 0 0,-1-2 0 0 0,0 1 1 0 0,-1-1-1 0 0,10-28 0 0 0,26-108 526 0 0,-28 73 663 0 0,9-130-1 0 0,-24 177-1285 0 0,-1 1 0 0 0,-1-1-1 0 0,-2 0 1 0 0,-1 1 0 0 0,-9-33-1 0 0,-52-152 1190 0 0,1 8-761 0 0,58 184-691 0 0,-24-92-18 0 0,24 98 32 0 0,-1 1 0 0 0,-1-1 0 0 0,0 2-1 0 0,-15-23 1 0 0,10 19 141 0 0,-2 1-1 0 0,-1 0 1 0 0,-24-23-1 0 0,28 32-54 0 0,0 0-1 0 0,0 1 0 0 0,0 1 1 0 0,-1 0-1 0 0,0 0 1 0 0,-24-8-1 0 0,20 9 405 0 0,-28-6-1 0 0,13 10-1392 0 0,27 3-166 0 0,0 0-1 0 0,0 0 0 0 0,0 1 0 0 0,-7 2 0 0 0,0 2-3305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4.0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13 13327 0 0,'-3'-3'319'0'0,"-5"-5"1971"0"0,9 8-2232 0 0,0 0 0 0 0,1-1 0 0 0,-1 1 0 0 0,0 0 0 0 0,0 0 0 0 0,1-1 0 0 0,-1 1 0 0 0,0 0 0 0 0,0 0 0 0 0,1 1 0 0 0,-1-1 0 0 0,0 0 0 0 0,0 0 0 0 0,1 1 0 0 0,-1-1 0 0 0,1 1 0 0 0,41 6-54 0 0,3-1 65 0 0,-37-5-1 0 0,1 0-14 0 0,37 3-44 0 0,-2-2 1 0 0,-37-2 106 0 0,-5 0-103 0 0,-1 1-1 0 0,0-1 1 0 0,0 0-1 0 0,0-1 1 0 0,1 1-1 0 0,-1 0 1 0 0,0-1-1 0 0,2 0 1 0 0,17-2-390 0 0,-14 1-70 0 0,17-5-1030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4.4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14 287 21335 0 0,'-4'-3'217'0'0,"-6"-4"1633"0"0,10 7-1909 0 0,3-9-3533 0 0,2 6 2744 0 0,-1 0 0 0 0,-1 0 0 0 0,1 0 0 0 0,0-1 0 0 0,-1 1 0 0 0,0-1 0 0 0,0 0 0 0 0,4-5 0 0 0,22-42-2878 0 0,-25 42 3174 0 0,5-10 1200 0 0,-1 0 1 0 0,5-21 0 0 0,6-16 6279 0 0,-17 52-6849 0 0,0 0 0 0 0,0 0 0 0 0,0 0 0 0 0,0 0 0 0 0,0 0 0 0 0,1 1 0 0 0,5-8 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6.6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0 219 8519 0 0,'18'-11'1895'0'0,"40"-33"-2834"0"0,-5-4 759 0 0,3 0 1351 0 0,-52 46-678 0 0,0-1 10 0 0,15-9 28 0 0,-15 9 555 0 0,3 1-544 0 0,18-9-12 0 0,-19 8 526 0 0,2 1-557 0 0,21-6-124 0 0,-21 7 247 0 0,0-1-358 0 0,29-7-170 0 0,-5 1-105 0 0,-26 6-90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7.7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3 115 12007 0 0,'-2'2'1066'0'0,"1"3"-995"0"0,11 7 2104 0 0,25 22-935 0 0,-26-34-1094 0 0,29-3-61 0 0,-34 2-22 0 0,0 1 0 0 0,0-2 0 0 0,0 1 0 0 0,0 0 0 0 0,0-1 0 0 0,-1 1 0 0 0,1-1 0 0 0,0 0 0 0 0,-1 0 0 0 0,0-1 0 0 0,1 1 0 0 0,-1-1 1 0 0,0 1-1 0 0,3-5 0 0 0,0 2 170 0 0,-3 2-150 0 0,-1 1 1 0 0,1-1-1 0 0,-1 0 1 0 0,1 1 0 0 0,-1-1-1 0 0,0 0 1 0 0,0-1 0 0 0,0 1-1 0 0,1-4 1 0 0,-2 5-53 0 0,-1 0-1 0 0,1 0 1 0 0,-1 0-1 0 0,0 0 1 0 0,1 0 0 0 0,-1 0-1 0 0,0 0 1 0 0,0 0 0 0 0,-1 0-1 0 0,1 0 1 0 0,0 0 0 0 0,-1 0-1 0 0,1 0 1 0 0,-1 0 0 0 0,1 0-1 0 0,-1 0 1 0 0,-1-2 0 0 0,-1-1 115 0 0,0 1 0 0 0,0 0 1 0 0,0 0-1 0 0,-1 0 0 0 0,1 1 1 0 0,-1-1-1 0 0,0 1 1 0 0,0 0-1 0 0,-8-5 0 0 0,0-1 665 0 0,10 5-587 0 0,4 2-224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59.2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120 0 2039 0 0,'-4'1'2'0'0,"1"0"0"0"0,0 0-1 0 0,0 0 1 0 0,0 0 0 0 0,-1 1-1 0 0,2-1 1 0 0,-1 1 0 0 0,0 0-1 0 0,-5 4 1 0 0,-2 0 389 0 0,0 4 3542 0 0,16-12-3667 0 0,-3 0-943 0 0,-4 4 869 0 0,-6 6 1137 0 0,-5 15-79 0 0,1 0-1 0 0,-14 46 1 0 0,14-37-690 0 0,9-23-353 0 0,1 0 1 0 0,0 0-1 0 0,0 0 0 0 0,1 0 0 0 0,0 0 0 0 0,0 0 0 0 0,1 0 0 0 0,3 12 0 0 0,-3-16 135 0 0,2 3 54 0 0,10 24 20 0 0,-10-24 6 0 0,2 0-26 0 0,16 26-117 0 0,-15-25-50 0 0,0-1-6 0 0,22 27-88 0 0,-21-26-349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55.4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11 146 655 0 0,'-2'-5'172'0'0,"1"0"-1"0"0,-1-1 0 0 0,1 1 0 0 0,0-1 0 0 0,0-7 0 0 0,0 0 90 0 0,0 7 66 0 0,1 1 0 0 0,-1-1 0 0 0,1 0 0 0 0,1 0 0 0 0,-1 1 0 0 0,1-1 0 0 0,0 0 0 0 0,0 1 0 0 0,3-10 0 0 0,-3 13-141 0 0,0 0 0 0 0,-1 0 0 0 0,1 0 0 0 0,0 0 0 0 0,-1 0 0 0 0,0 0 0 0 0,1 0 0 0 0,-1 0 0 0 0,0 0 0 0 0,-1-4 0 0 0,-1 29 4034 0 0,3 29-2412 0 0,-1-35-1333 0 0,1 0-244 0 0,3 9 342 0 0,3 31 226 0 0,3 4-206 0 0,1-4-49 0 0,1-4-15 0 0,-5-21-265 0 0,-5-24-9 0 0,1 3-40 0 0,12 50 171 0 0,-6-17-11 0 0,0 2-22 0 0,1 4 83 0 0,-1 4 120 0 0,1 3 30 0 0,-1-5 36 0 0,-3-24-328 0 0,-5-20-78 0 0,0-1-31 0 0,4 25-8 0 0,-4-25 191 0 0,-2-1-176 0 0,1 2-112 0 0,1-5-38 0 0,-1 0 0 0 0,0-1 0 0 0,0 1 0 0 0,-1 0 0 0 0,1-1 0 0 0,0 1 0 0 0,-1-1 1 0 0,0 1-1 0 0,1-1 0 0 0,-2 4 0 0 0,0-2 598 0 0,9-13-468 0 0,-1 4-1815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9:01.1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 47 7799 0 0,'-17'-13'874'0'0,"-21"-20"0"0"0,38 32-932 0 0,8 19 616 0 0,-5-10-196 0 0,13 41 1200 0 0,-3-11 180 0 0,4 6-514 0 0,3 7-163 0 0,3 10-466 0 0,11 37-157 0 0,-21-53-412 0 0,7 19-73 0 0,-3-4 32 0 0,-3-10 29 0 0,-3-1 172 0 0,-9-42-155 0 0,-1-3-7 0 0,0-1 0 0 0,0 1 0 0 0,-1 0 0 0 0,1-1 0 0 0,-1 7 0 0 0,0-3-1 0 0,0 41 154 0 0,0-43-90 0 0,0-1 0 0 0,-1 1 0 0 0,0 0 0 0 0,0 0 0 0 0,0 0 0 0 0,0 0 0 0 0,-1 0 0 0 0,-2 5 0 0 0,0-7-672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9:01.5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13847 0 0,'1'3'356'0'0,"-1"0"1"0"0,0 0-1 0 0,1 0 0 0 0,-1 0 0 0 0,1 0 0 0 0,2 5 1 0 0,0 0-251 0 0,-1 2-197 0 0,5 14-62 0 0,3 7-260 0 0,9 31 58 0 0,-4-12 343 0 0,-9-31-1 0 0,8 35-98 0 0,-6-14-93 0 0,-2 1 0 0 0,2 71 0 0 0,-10-83 621 0 0,-1 0 0 0 0,-1 0 1 0 0,-2 0-1 0 0,0-1 0 0 0,-21 52 0 0 0,25-70-1200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9:01.8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17103 0 0,'5'14'2296'0'0,"-2"-6"-2162"0"0,15 45 20 0 0,-1 5-18 0 0,-13-45-104 0 0,10 38 160 0 0,-5 1-72 0 0,6 73 0 0 0,-16-80 53 0 0,-2-1 0 0 0,-2 0-1 0 0,-16 71 1 0 0,20-108-165 0 0,1-2-115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9:02.8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3 4143 0 0,'-2'-1'368'0'0,"-1"0"-296"0"0,2 1-72 0 0,0 0 64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9:03.8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5 218 9727 0 0,'0'-1'90'0'0,"-1"0"-1"0"0,0 1 1 0 0,1-1-1 0 0,-1 0 0 0 0,1 0 1 0 0,0 0-1 0 0,-1 0 1 0 0,1 0-1 0 0,0 0 0 0 0,0 0 1 0 0,-1 0-1 0 0,1 0 0 0 0,0 0 1 0 0,0 0-1 0 0,0-1 1 0 0,0 1-1 0 0,0 0 0 0 0,0 0 1 0 0,1 0-1 0 0,-1 0 1 0 0,0 0-1 0 0,1 0 0 0 0,-1-1 1 0 0,12-23 284 0 0,-9 21-43 0 0,1-3-147 0 0,0 1 1 0 0,1-1-1 0 0,1 1 0 0 0,-1 0 0 0 0,1 0 1 0 0,0 1-1 0 0,0 0 0 0 0,0 0 1 0 0,8-5-1 0 0,12-5 33 0 0,29-14 0 0 0,-31 18-222 0 0,-7 3 64 0 0,10-4 15 0 0,0 1-58 0 0,-20 6-24 0 0,-5 4 3 0 0,0 1 1 0 0,-1-1 0 0 0,1 0-1 0 0,0 0 1 0 0,0 1 0 0 0,0-1 0 0 0,0 1-1 0 0,0-1 1 0 0,0 1 0 0 0,0 0 0 0 0,4 0-1 0 0,24-3-19 0 0,-29 3 21 0 0,0 0 0 0 0,0 0 0 0 0,0 0 0 0 0,0 0 0 0 0,0 0 0 0 0,0 0 0 0 0,0 0 0 0 0,0 0 0 0 0,0 1 0 0 0,0-1 0 0 0,0 0 0 0 0,0 1 0 0 0,0-1 0 0 0,0 0 0 0 0,1 2 0 0 0,36 16 2 0 0,-28-14 69 0 0,-4 3 67 0 0,21 20 3 0 0,-20-20 312 0 0,-1 1-268 0 0,18 25 2 0 0,-18-25 650 0 0,-3-1-492 0 0,9 23 9 0 0,-8-23 26 0 0,-4-2 9 0 0,0 1-225 0 0,0 1 1 0 0,0-1-1 0 0,-1 1 1 0 0,1-1 0 0 0,-2 1-1 0 0,1-1 1 0 0,-1 0-1 0 0,0 1 1 0 0,0-1 0 0 0,0 0-1 0 0,-1 0 1 0 0,0-1 0 0 0,0 1-1 0 0,-1 0 1 0 0,1-1-1 0 0,-1 0 1 0 0,0 0 0 0 0,-7 6-1 0 0,-2 0-385 0 0,9-9 27 0 0,1 0 1 0 0,0 1-1 0 0,0 0 1 0 0,0 0 0 0 0,-4 4-1 0 0,6-5 151 0 0,0-1 1 0 0,1 1-1 0 0,-1-1 0 0 0,0 1 0 0 0,1-1 1 0 0,-1 1-1 0 0,1 0 0 0 0,-1-1 0 0 0,1 1 1 0 0,0 0-1 0 0,0-1 0 0 0,0 1 0 0 0,0 0 1 0 0,0-1-1 0 0,0 1 0 0 0,0 0 0 0 0,1 1 1 0 0,1 10-718 0 0,0 0 1 0 0,0-1 0 0 0,-1 20-1 0 0,-1-25 715 0 0,2 15 50 0 0,0-10 51 0 0,8 17-53 0 0,-8-22-40 0 0,1 0 80 0 0,8 20-41 0 0,-10-23-2 0 0,1 0-1 0 0,0 1 1 0 0,0-1 0 0 0,0 0 0 0 0,0 0 0 0 0,4 4 0 0 0,0-1 22 0 0,-2 0 728 0 0,4-2-605 0 0,25 13 2 0 0,-25-13 439 0 0,-3 2-402 0 0,17 19 41 0 0,-16-20 664 0 0,-3 18-528 0 0,-2-21-268 0 0,0 1 1 0 0,-1-1 0 0 0,1 0-1 0 0,-1 1 1 0 0,0-1 0 0 0,0 1-1 0 0,0-1 1 0 0,0 0 0 0 0,-1 5-1 0 0,-2 2 322 0 0,0 0 0 0 0,-1-1 1 0 0,0 1-1 0 0,0-1 0 0 0,-8 11 0 0 0,-32 43 775 0 0,7-10-487 0 0,19-30 192 0 0,5-15-1859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9:04.9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313 48 2039 0 0,'1'-1'323'0'0,"-2"-1"-1"0"0,1 0 1 0 0,0 0-1 0 0,0 0 0 0 0,0 0 1 0 0,-1 1-1 0 0,1-1 1 0 0,-1 0-1 0 0,0 0 1 0 0,1 1-1 0 0,-1-1 0 0 0,0 0 1 0 0,0 1-1 0 0,0-1 1 0 0,0 1-1 0 0,0-1 0 0 0,0 1 1 0 0,-1-1-1 0 0,-2-1 1 0 0,2 1 17 0 0,-1 1 1 0 0,1-1-1 0 0,-1 1 1 0 0,0 0-1 0 0,0-1 1 0 0,0 1-1 0 0,0 1 1 0 0,0-1-1 0 0,0 0 1 0 0,0 1-1 0 0,-3-1 1 0 0,-2 1-47 0 0,0 0 1 0 0,1 1-1 0 0,-1-1 1 0 0,1 1-1 0 0,-1 1 1 0 0,1-1 0 0 0,0 1-1 0 0,-1 1 1 0 0,-6 3-1 0 0,3 0-156 0 0,0 1 0 0 0,0 0 0 0 0,1 1 1 0 0,0 0-1 0 0,1 1 0 0 0,0 0 0 0 0,0 0 0 0 0,-11 17 0 0 0,8-9-181 0 0,1 0 1 0 0,0 1-1 0 0,2 0 0 0 0,-12 31 1 0 0,17-38 41 0 0,1 0 0 0 0,-3 13 0 0 0,5-5 44 0 0,4 9-9 0 0,-3-22 86 0 0,6 2 24 0 0,15 24 0 0 0,-16-24 288 0 0,4-4-288 0 0,25 13-13 0 0,-25-12-48 0 0,-1-5-9 0 0,25 3-76 0 0,-18-4-90 0 0,12-5-14 0 0,-20 5 0 0 0,-1-2-12 0 0,21-5-2 0 0,-20 6 0 0 0,-1 0-1 0 0,17-6-6 0 0,-18 6-1 0 0,2 1-106 0 0,0-1 232 0 0,-5 1 61 0 0,1 0 0 0 0,0 1 0 0 0,0-1 0 0 0,-1 1 0 0 0,1-1-1 0 0,5 1 1 0 0,-4 7 21 0 0,8 22 2 0 0,-9-22 180 0 0,-2-2-188 0 0,-1 5-14 0 0,0 0 0 0 0,-1-1 0 0 0,1 1 0 0 0,-2 0 1 0 0,0-1-1 0 0,-2 10 0 0 0,-4 1 123 0 0,6-16-128 0 0,0 1 0 0 0,0 0 0 0 0,1 0 0 0 0,-1-1 0 0 0,1 1 0 0 0,0 0 1 0 0,0 0-1 0 0,1 0 0 0 0,0 1 0 0 0,0-1 0 0 0,0 0 0 0 0,0 0 0 0 0,2 6 527 0 0,6-4-372 0 0,23 19 22 0 0,-23-20 252 0 0,1-4-216 0 0,28 7 10 0 0,-28-7 261 0 0,2-2-370 0 0,30 1-38 0 0,-31-1-10 0 0,-2-1-21 0 0,23-2-69 0 0,3-2 8 0 0,-26 3-65 0 0,-1 1-186 0 0,0-1-1773 0 0,31-7-5162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0:16.6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 59 2879 0 0,'1'-3'18'0'0,"0"0"0"0"0,1 1-1 0 0,-1-1 1 0 0,0 0-1 0 0,-1 0 1 0 0,1 1 0 0 0,0-1-1 0 0,-1 0 1 0 0,0 0-1 0 0,0 0 1 0 0,0 0-1 0 0,0 0 1 0 0,0-3 0 0 0,-1-7-9 0 0,2 12-9 0 0,1 0 555 0 0,-4 1-358 0 0,1 1 0 0 0,0 0-1 0 0,-1 0 1 0 0,1 0 0 0 0,0 0 0 0 0,0 0 0 0 0,0 1 0 0 0,0-1 0 0 0,0 0 0 0 0,-1 2-1 0 0,-21 52-96 0 0,13-29-14 0 0,9-21-13 0 0,0 0 0 0 0,0 0 0 0 0,1 0 0 0 0,0 0 0 0 0,0 0 0 0 0,0 0 1 0 0,0 0-1 0 0,1 5 0 0 0,1 12-394 0 0,-2-15 483 0 0,0 0-1 0 0,-1 0 1 0 0,0-1-1 0 0,-1 1 1 0 0,1 0-1 0 0,-1-1 1 0 0,0 1-1 0 0,-1-1 1 0 0,0 0-1 0 0,0 0 1 0 0,0 0-1 0 0,0 0 1 0 0,-1 0-1 0 0,-4 4 1 0 0,7-8-84 0 0,0 0 0 0 0,0-1 1 0 0,1 1-1 0 0,-1 0 0 0 0,1-1 1 0 0,0 1-1 0 0,-1 0 0 0 0,1 0 1 0 0,0 0-1 0 0,0-1 0 0 0,0 1 1 0 0,0 0-1 0 0,0 0 0 0 0,1-1 1 0 0,-1 1-1 0 0,0 0 0 0 0,1 0 1 0 0,1 2-1 0 0,1 13-373 0 0,-4 1 866 0 0,0-15-483 0 0,1 0 0 0 0,-1-1 0 0 0,1 1-1 0 0,0 0 1 0 0,0-1 0 0 0,0 1 0 0 0,1 0 0 0 0,-1-1 0 0 0,1 1 0 0 0,-1 0 0 0 0,1-1-1 0 0,1 4 1 0 0,-1-3-61 0 0,1 1 0 0 0,-2-1 0 0 0,1 0 0 0 0,0 0 0 0 0,-1 1-1 0 0,1-1 1 0 0,-1 0 0 0 0,0 1 0 0 0,0-1 0 0 0,0 1 0 0 0,-2 4-1 0 0,1 13-72 0 0,1-14 86 0 0,1 1 0 0 0,0-1 0 0 0,3 8 0 0 0,-3-10-52 0 0,0 1 0 0 0,0-1 0 0 0,0 0 0 0 0,0 0 0 0 0,-1 1 0 0 0,0-1 0 0 0,-1 9 0 0 0,-3 0-26 0 0,0 5-163 0 0,6-4-3836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7.6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 19263 0 0,'-2'-1'1712'0'0,"0"1"-1232"0"0,26 50-3032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8.2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 17103 0 0,'0'-3'1520'0'0,"1"2"-1216"0"0,1 2-240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2.0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40 7799 0 0,'-2'-2'247'0'0,"1"2"-124"0"0,0-1 1 0 0,0 1-1 0 0,1-1 1 0 0,-1 0-1 0 0,0 1 1 0 0,0-1-1 0 0,1 0 1 0 0,-1 0-1 0 0,0 1 1 0 0,1-1-1 0 0,-1 0 1 0 0,-4-21 9003 0 0,4 28-8183 0 0,2 5-56 0 0,0 1 1 0 0,5 17-1 0 0,-5-23-942 0 0,0 1 435 0 0,2 3 3 0 0,13 47 376 0 0,-1-4-8 0 0,-12-41-628 0 0,0-2 66 0 0,0 0 0 0 0,8 16-1 0 0,11 28 422 0 0,-18-44-512 0 0,-1-2 8 0 0,1 0-1 0 0,-1 0 0 0 0,7 9 0 0 0,6 13 98 0 0,-11-22-4 0 0,0 1-12 0 0,18 27-52 0 0,-17-27-28 0 0,-1-1-4 0 0,14 23-3 0 0,-14-23 70 0 0,1 1-91 0 0,18 27-3 0 0,-19-27 118 0 0,1-1-142 0 0,18 25-30 0 0,-18-25 109 0 0,1-9-72 0 0,22-3-36 0 0,-28 4-19 0 0,0-1-1 0 0,0 0 1 0 0,0 1 0 0 0,0-1-1 0 0,0 0 1 0 0,0 0 0 0 0,0 1-1 0 0,0-1 1 0 0,0 0 0 0 0,0 0 0 0 0,-1 0-1 0 0,1 0 1 0 0,0 0 0 0 0,-1 0-1 0 0,1-1 1 0 0,-1 1 0 0 0,1 0-1 0 0,-1 0 1 0 0,0 0 0 0 0,1 0-1 0 0,-1-1 1 0 0,0 1 0 0 0,0 0-1 0 0,0 0 1 0 0,0-3 0 0 0,1 1 8 0 0,8-47-8 0 0,53-253-45 0 0,-52 256 31 0 0,-5 22-8 0 0,1 1-1 0 0,0-1 0 0 0,2 1 0 0 0,16-35 1 0 0,-23 58-20 0 0,-1 1 0 0 0,1-1 0 0 0,-1 0 0 0 0,1 0 0 0 0,0 0 0 0 0,-1 1 1 0 0,1-1-1 0 0,0 0 0 0 0,-1 1 0 0 0,1-1 0 0 0,0 0 0 0 0,0 1 0 0 0,0-1 0 0 0,1 0 0 0 0,-2 1-74 0 0,0 0 0 0 0,1 0-1 0 0,-1 0 1 0 0,1 0 0 0 0,-1 0-1 0 0,0 0 1 0 0,1 0 0 0 0,-1 0-1 0 0,0 1 1 0 0,0-1-1 0 0,1 0 1 0 0,-1 0 0 0 0,0 0-1 0 0,1 0 1 0 0,-1 0 0 0 0,0 1-1 0 0,1-1 1 0 0,-1 0 0 0 0,0 0-1 0 0,2 2-667 0 0,-2-2 667 0 0,0 1 1 0 0,0-1 0 0 0,0 0-1 0 0,0 0 1 0 0,0 1-1 0 0,0-1 1 0 0,1 0 0 0 0,-1 1-1 0 0,0-1 1 0 0,0 0 0 0 0,0 1-1 0 0,0-1 1 0 0,0 0 0 0 0,0 1-1 0 0,0-1 1 0 0,-1 1-1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58.6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33 8519 0 0,'0'-2'138'0'0,"-1"1"0"0"0,1 0 0 0 0,0-1 1 0 0,0 1-1 0 0,0-1 0 0 0,0 1 0 0 0,0 0 0 0 0,1-1 0 0 0,-1 1 0 0 0,1-2 0 0 0,-1 2-70 0 0,0 0 0 0 0,1 0 0 0 0,-1 0-1 0 0,0 0 1 0 0,0 0 0 0 0,0 0 0 0 0,0 0 0 0 0,0 0 0 0 0,0 0 0 0 0,0 0 0 0 0,0 0 0 0 0,0 0 0 0 0,-1-1 0 0 0,-1 11 3570 0 0,-3 13-2486 0 0,-1 32-203 0 0,3 0 0 0 0,2 1 0 0 0,2-1 0 0 0,13 80 1 0 0,-13-122-890 0 0,6 35 226 0 0,6 22 157 0 0,-10-54-348 0 0,12 45 391 0 0,-2-10-186 0 0,-5-26 16 0 0,9 21 4 0 0,-8-24 0 0 0,14 19-23 0 0,-10-23-94 0 0,17 15-40 0 0,-14-18-10 0 0,-6-6-102 0 0,-3-2 17 0 0,1 0-1 0 0,0-1 1 0 0,13 7-1 0 0,-9-5-9 0 0,36 20 235 0 0,12 2 59 0 0,-50-23-293 0 0,-2-1 14 0 0,0-1 0 0 0,0-1 1 0 0,11 5-1 0 0,15 4 88 0 0,-25-8-62 0 0,1-2-31 0 0,33 8-4 0 0,-39-9-52 0 0,-1 0 1 0 0,0 0-1 0 0,0 0 1 0 0,0-1-1 0 0,1 1 0 0 0,-1-1 1 0 0,0 0-1 0 0,1 0 0 0 0,4 0 1 0 0,0-1 15 0 0,-3 1-6 0 0,1 0-1 0 0,-1 0 1 0 0,1 0 0 0 0,-1-1-1 0 0,0 1 1 0 0,1-1 0 0 0,-1-1-1 0 0,0 1 1 0 0,6-3 0 0 0,-4 2 10 0 0,9-4-43 0 0,-1 0 0 0 0,0 0-1 0 0,0-2 1 0 0,0 1-1 0 0,20-17 1 0 0,-28 19 11 0 0,0-1 0 0 0,-1 0 1 0 0,0-1-1 0 0,0 1 0 0 0,0-1 0 0 0,-1 0 1 0 0,0-1-1 0 0,0 1 0 0 0,-1-1 1 0 0,0 0-1 0 0,6-17 0 0 0,-5 5 0 0 0,0-1 0 0 0,-1 0 0 0 0,-1 0 0 0 0,-1 0 0 0 0,-1-24 0 0 0,-2-2 0 0 0,-10-57 0 0 0,7 81-1 0 0,0 0 0 0 0,-2 0 0 0 0,-1 0 1 0 0,0 1-1 0 0,-2 0 0 0 0,0 0 0 0 0,-1 1 0 0 0,-2 0 0 0 0,0 1 0 0 0,-1 0 0 0 0,-23-25 0 0 0,33 41-31 0 0,-19-22-307 0 0,-38-35 0 0 0,57 57-1125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2.4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 7 13847 0 0,'-1'-1'229'0'0,"-10"-5"915"0"0,10 6-1132 0 0,1 0 0 0 0,0 0 0 0 0,0 0 0 0 0,-1 0 0 0 0,1 0 0 0 0,0 0 0 0 0,-1 0 0 0 0,1 0 0 0 0,0 0 0 0 0,-1 0 0 0 0,1 0 0 0 0,0 0 0 0 0,-1 1 0 0 0,1-1 0 0 0,0 0 0 0 0,0 0 0 0 0,-1 0 0 0 0,1 0 0 0 0,0 1 0 0 0,0-1 0 0 0,-1 0 0 0 0,1 0 0 0 0,0 0 0 0 0,0 1 0 0 0,0-1 0 0 0,-1 0 0 0 0,1 0 0 0 0,0 1-1 0 0,0-1 1 0 0,0 0 0 0 0,0 0 0 0 0,-1 1 0 0 0,1-1 0 0 0,0 0 0 0 0,0 1 0 0 0,0 0 310 0 0,-1 6-217 0 0,0 1-75 0 0,-2 25 109 0 0,2 7 37 0 0,2 0 16 0 0,-3 3 579 0 0,1 1 778 0 0,-3-1-130 0 0,-1-2-238 0 0,3-5-386 0 0,1-2-403 0 0,1-7-388 0 0,0-20-84 0 0,2 0-483 0 0,12 32 23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2.8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112 2 7079 0 0,'-3'0'220'0'0,"0"-1"-158"0"0,0 1-1 0 0,0 0 1 0 0,0 0 0 0 0,0 0-1 0 0,0 0 1 0 0,-3 1-1 0 0,5-1-8 0 0,1 1-1 0 0,-1-1 0 0 0,0 0 0 0 0,0 1 0 0 0,0-1 0 0 0,0 1 0 0 0,1-1 0 0 0,-1 1 0 0 0,0 0 0 0 0,0-1 0 0 0,1 1 0 0 0,-1 0 0 0 0,0-1 0 0 0,1 1 0 0 0,-1 0 0 0 0,1 0 0 0 0,-1-1 0 0 0,1 1 0 0 0,-1 0 0 0 0,1 0 0 0 0,0 0 0 0 0,-1 0 0 0 0,1 1 0 0 0,-11 38 879 0 0,-27 119-1487 0 0,29-91 1407 0 0,2-13 1601 0 0,4-19-388 0 0,2-15-986 0 0,0-16-64 0 0,2 2-280 0 0,0 24 1757 0 0,3-23-2170 0 0,11 24-5 0 0,-11-24 560 0 0,4-5-598 0 0,26 9-48 0 0,-26-9-26 0 0,50 1 455 0 0,-18-3-118 0 0,3-1-182 0 0,-1 1-291 0 0,-28 0-60 0 0,20-2-120 0 0,-29 1 7 0 0,-1 0-42 0 0,0 0 0 0 0,0 0 0 0 0,0 0 0 0 0,1-1-1 0 0,-1 1 1 0 0,0-1 0 0 0,0 0 0 0 0,0 0 0 0 0,0-1 0 0 0,5-2 0 0 0,-4-1-2041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3.2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21 19727 0 0,'-20'-20'2311'0'0,"29"22"-2238"0"0,2 0-62 0 0,-6 0-70 0 0,1-1 0 0 0,0 1 0 0 0,1-2-1 0 0,-1 1 1 0 0,8-1 0 0 0,39 3-934 0 0,-19-2 509 0 0,-26-1 145 0 0,1 0 69 0 0,2-1 162 0 0,-4 1-141 0 0,0 0 0 0 0,0 0 0 0 0,-1 1-1 0 0,10 1 1 0 0,-7 0 122 0 0,-4-1-239 0 0,-1 0 1 0 0,1 0 0 0 0,-1-1-1 0 0,7 0 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3.6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54 16471 0 0,'0'-2'1059'0'0,"1"-1"-647"0"0,12 4 2082 0 0,-12-1-2149 0 0,46 2-167 0 0,-33-2-173 0 0,-5 0-22 0 0,0-1-1 0 0,1 0 1 0 0,11-2 0 0 0,118-29-163 0 0,-86 21-432 0 0,-50 10 495 0 0,0 0 0 0 0,1 1 0 0 0,-1-1-1 0 0,0 1 1 0 0,1 0 0 0 0,-1 0 0 0 0,4 0 0 0 0,0 0-94 0 0,-1 0-449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4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113 1 13327 0 0,'-1'0'95'0'0,"1"0"0"0"0,-1 0 0 0 0,1 0-1 0 0,-1 0 1 0 0,1 0 0 0 0,0-1 0 0 0,-1 1 0 0 0,1 0-1 0 0,-1 0 1 0 0,1 0 0 0 0,-1 1 0 0 0,1-1 0 0 0,-1 0-1 0 0,1 0 1 0 0,-1 0 0 0 0,1 0 0 0 0,0 0 0 0 0,-1 0-1 0 0,1 1 1 0 0,-1-1 0 0 0,1 0 0 0 0,0 0-1 0 0,-1 1 1 0 0,1-1 0 0 0,-1 0 0 0 0,1 0 0 0 0,0 1-1 0 0,-1-1 1 0 0,1 1 0 0 0,0-1 0 0 0,0 0 0 0 0,-1 1-1 0 0,1-1 1 0 0,0 0 0 0 0,0 1 0 0 0,0-1 0 0 0,-1 1-1 0 0,1-1 1 0 0,0 1 0 0 0,0-1 0 0 0,0 1 0 0 0,0-1-1 0 0,0 1 1 0 0,0 0 0 0 0,-1 2-618 0 0,-27 69-1363 0 0,8-18 2895 0 0,8-27-353 0 0,4-7 787 0 0,-10 27 0 0 0,16-42-1301 0 0,-3 18 820 0 0,2 2-718 0 0,2-19 347 0 0,4 1-386 0 0,8 25 3 0 0,-8-24 335 0 0,3-3-423 0 0,22 15-7 0 0,-21-15 183 0 0,1-3-208 0 0,22 5 5 0 0,-22-5 150 0 0,-1-1-115 0 0,23 3-8 0 0,-23-4 40 0 0,1 1-88 0 0,0-1-64 0 0,-1 1-24 0 0,-1-1 0 0 0,1 0 1 0 0,0 0-1 0 0,0 0 0 0 0,-1-1 0 0 0,8-2 0 0 0,17-5-1130 0 0,49-20-1 0 0,-61 21 95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4.4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116 1 4143 0 0,'-2'1'224'0'0,"1"0"0"0"0,-1 1-1 0 0,1-1 1 0 0,-1 1-1 0 0,1-1 1 0 0,-1 1-1 0 0,1 0 1 0 0,0 0-1 0 0,0-1 1 0 0,0 1-1 0 0,0 0 1 0 0,0 0 0 0 0,0 0-1 0 0,0 3 1 0 0,0-3-280 0 0,-50 134 8790 0 0,26-53-5735 0 0,17-57-1926 0 0,5-20-874 0 0,1-1 317 0 0,1 2-48 0 0,-3 21-11 0 0,3-21 339 0 0,2 0-473 0 0,2 22-10 0 0,-2-21 447 0 0,4 0-621 0 0,15 27 10 0 0,-15-26 308 0 0,4-5-297 0 0,28 11 7 0 0,-28-11 184 0 0,-1-3-109 0 0,2 2-148 0 0,-6-2-9 0 0,0 0 0 0 0,0 0 0 0 0,1 0 1 0 0,-1-1-1 0 0,0 1 0 0 0,0-1 0 0 0,6-1 0 0 0,17 1 24 0 0,-10 0-50 0 0,1-1-42 0 0,-2-2 58 0 0,88-25-163 0 0,-39 10-659 0 0,-55 15-106 0 0,14-6-247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4.8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98 1 20215 0 0,'-1'0'53'0'0,"1"0"1"0"0,-1 0-1 0 0,1 0 0 0 0,-1-1 0 0 0,1 1 1 0 0,0 0-1 0 0,-1 0 0 0 0,1 0 0 0 0,-1 0 1 0 0,1 0-1 0 0,-1 0 0 0 0,1 0 0 0 0,-1 0 1 0 0,1 1-1 0 0,0-1 0 0 0,-1 0 0 0 0,1 0 1 0 0,-1 0-1 0 0,1 0 0 0 0,-1 1 0 0 0,1-1 1 0 0,0 0-1 0 0,-1 0 0 0 0,1 1 0 0 0,0-1 1 0 0,-1 0-1 0 0,1 1 0 0 0,0-1 0 0 0,-1 0 1 0 0,1 1-1 0 0,0-1 0 0 0,0 0 0 0 0,-1 1 1 0 0,1-1-1 0 0,0 1 0 0 0,0-1 0 0 0,0 0 1 0 0,0 1-1 0 0,-1-1 0 0 0,1 1 0 0 0,0-1 1 0 0,0 1-1 0 0,0-1 0 0 0,0 0 0 0 0,0 1 1 0 0,-2 20-802 0 0,2-20 770 0 0,-9 66-3466 0 0,6-47 2889 0 0,0-5 358 0 0,-3 5-219 0 0,-44 133 2362 0 0,42-125-712 0 0,7-22-1003 0 0,0 0 369 0 0,1 1-51 0 0,1 20-6 0 0,-1-21 666 0 0,5 3-890 0 0,13 25-18 0 0,-14-26 399 0 0,4-2-476 0 0,25 20-1 0 0,-25-20 210 0 0,1-3-230 0 0,25 9-55 0 0,-26-9-20 0 0,0-3-7 0 0,25 2-5 0 0,-25-2-17 0 0,0 0-10 0 0,38-2 72 0 0,-14-1-146 0 0,-30 3-15 0 0,7-1-404 0 0,0 0-1 0 0,1 0 0 0 0,-1-1 0 0 0,0 0 0 0 0,0-1 1 0 0,15-6-1 0 0,-23 9 257 0 0,-1 0 0 0 0,1 0 0 0 0,-1-1 0 0 0,1 1 0 0 0,-1 0 1 0 0,0-1-1 0 0,1 1 0 0 0,-1 0 0 0 0,1-1 0 0 0,-1 1 0 0 0,0-1 0 0 0,1 1 0 0 0,-1 0 1 0 0,0-1-1 0 0,0 1 0 0 0,1-1 0 0 0,-1 1 0 0 0,0-1 0 0 0,0 1 0 0 0,0-1 0 0 0,1 0 1 0 0,-2-4-1527 0 0</inkml:trace>
  <inkml:trace contextRef="#ctx0" brushRef="#br0" timeOffset="1">137 372 8519 0 0,'-2'-2'685'0'0,"-9"-17"4577"0"0,12 18-5118 0 0,1-1 395 0 0,1 0 1 0 0,0 1-1 0 0,1-1 1 0 0,-1 0-1 0 0,0 1 0 0 0,0 0 1 0 0,1-1-1 0 0,4 0 1 0 0,-2 0-222 0 0,18-3 1030 0 0,-17 4-1088 0 0,24-1 1343 0 0,6 2-1289 0 0,-28 0-23 0 0,1 1-51 0 0,36 0-208 0 0,-29 1-65 0 0,-11-1-158 0 0,0-1 1 0 0,-1 0-1 0 0,1 0 0 0 0,0 0 0 0 0,7-2 1 0 0,-6 1 39 0 0,19-2-1341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5.1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18 17767 0 0,'-2'-1'714'0'0,"0"-3"-147"0"0,12 6 2512 0 0,36 8-3063 0 0,-31-7-30 0 0,-10-2-24 0 0,1 0 0 0 0,-1-1 0 0 0,1 1 0 0 0,-1-1 0 0 0,1 0 0 0 0,10-2 0 0 0,155-22-1755 0 0,-116 19-4150 0 0</inkml:trace>
  <inkml:trace contextRef="#ctx0" brushRef="#br0" timeOffset="1">554 29 20791 0 0,'-3'-2'270'0'0,"2"2"-208"0"0,1-1 1 0 0,-1 1-1 0 0,0 0 1 0 0,1-1 0 0 0,-1 1-1 0 0,0 0 1 0 0,1 0-1 0 0,-1 0 1 0 0,0-1-1 0 0,0 1 1 0 0,1 0 0 0 0,-1 0-1 0 0,0 0 1 0 0,0 0-1 0 0,1 0 1 0 0,-1 0 0 0 0,0 1-1 0 0,0-1 1 0 0,1 0-1 0 0,-1 0 1 0 0,0 0-1 0 0,1 1 1 0 0,-1-1 0 0 0,0 0-1 0 0,0 1 1 0 0,1-1-1 0 0,-1 1 1 0 0,1-1-1 0 0,-1 0 1 0 0,0 1 0 0 0,0 0-1 0 0,0 0 15 0 0,1 6 5 0 0,-1 38 31 0 0,1-35-132 0 0,2 27-210 0 0,3 12-71 0 0,-3-6 212 0 0,-1-10 107 0 0,-3 11 409 0 0,1-19-142 0 0,1-19 40 0 0,0 1 128 0 0,1 21 53 0 0,-1-21 930 0 0,6 1-1274 0 0,-3-3-157 0 0,1 0 0 0 0,-1-1 0 0 0,1 1 0 0 0,0-1 1 0 0,1 0-1 0 0,5 5 0 0 0,-4-6-71 0 0,-1-1 1 0 0,0 1-1 0 0,1-1 0 0 0,0 0 1 0 0,-1 0-1 0 0,9 1 1 0 0,-14-3 64 0 0,10 2-675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5.5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422 47 16471 0 0,'-3'-3'324'0'0,"0"0"-1"0"0,0 0 0 0 0,0 0 0 0 0,0 0 0 0 0,-1 0 1 0 0,-6-3-1 0 0,4 2-844 0 0,0 1 0 0 0,-1 0 0 0 0,1 1 0 0 0,-1-1 0 0 0,0 1 0 0 0,-10-2 0 0 0,6 3 358 0 0,0 1 0 0 0,0 0 0 0 0,1 1-1 0 0,-1 0 1 0 0,0 1 0 0 0,0 0 0 0 0,-17 5 0 0 0,3 2 1176 0 0,-48 23 1 0 0,58-24-752 0 0,1 0 0 0 0,0 1 0 0 0,-13 11 0 0 0,21-16-143 0 0,0 1 1 0 0,1 1 0 0 0,0-1-1 0 0,0 1 1 0 0,1 0-1 0 0,0 0 1 0 0,0 0-1 0 0,0 1 1 0 0,-3 7 0 0 0,-6 26 1113 0 0,12-36-824 0 0,1 3-1 0 0,0 20 0 0 0,0-20 540 0 0,5 1-390 0 0,17 25 8 0 0,-16-25-13 0 0,4-3-62 0 0,30 15-31 0 0,-20-13-4 0 0,-9-4-307 0 0,35 7 465 0 0,-34-7-517 0 0,-3-1 56 0 0,1 0 1 0 0,17 0-1 0 0,-15 0-66 0 0,-3-1 13 0 0,1 0 0 0 0,17 0 0 0 0,-16-1-67 0 0,32-1 107 0 0,-33 1-121 0 0,-3 0-54 0 0,0 0 1 0 0,-1-1 0 0 0,1 0-1 0 0,8-2 1 0 0,42-8-485 0 0,-10 0-6637 0 0,-17 3-840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5.8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8 13847 0 0,'-1'-1'111'0'0,"0"0"1"0"0,0 1-1 0 0,-1-1 0 0 0,1 0 0 0 0,0 1 0 0 0,-1-1 0 0 0,1 1 1 0 0,0-1-1 0 0,-1 1 0 0 0,1-1 0 0 0,-13 1 5686 0 0,15 8-5437 0 0,-1 26-456 0 0,1-26-64 0 0,-1 2-78 0 0,1 1 148 0 0,0 34-370 0 0,-3 7 404 0 0,-3 11 666 0 0,-1-2 475 0 0,5-52-797 0 0,0-5-20 0 0,0 1 0 0 0,1-1 0 0 0,0 1 0 0 0,0-1 0 0 0,0 0 0 0 0,0 1 0 0 0,2 5 0 0 0,2 25 198 0 0,-3-26 428 0 0,5-1-770 0 0,15 25-51 0 0,-16-25-53 0 0,2-6-629 0 0,23 4-1374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59.2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0 8519 0 0,'-2'63'2160'0'0,"-16"303"4559"0"0,18-334-5861 0 0,1-14 451 0 0,-1-16-1258 0 0,0 0 1 0 0,0 0 0 0 0,0 0 0 0 0,0 0 0 0 0,1 0 0 0 0,-1-1-1 0 0,1 1 1 0 0,-1 0 0 0 0,1 0 0 0 0,1 3 0 0 0,-1-3-178 0 0,0-1 1 0 0,-1 1 0 0 0,1 0 0 0 0,0 0-1 0 0,-1 0 1 0 0,1 0 0 0 0,-1 0-1 0 0,0 0 1 0 0,0 0 0 0 0,0 3 0 0 0,6-6-1022 0 0,17-6-962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6.2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176 0 23407 0 0,'-1'0'125'0'0,"0"0"0"0"0,0 0 0 0 0,1 0 0 0 0,-1 0-1 0 0,0 0 1 0 0,1 0 0 0 0,-1 1 0 0 0,0-1 0 0 0,1 0 0 0 0,-1 0 0 0 0,0 0-1 0 0,1 1 1 0 0,-1-1 0 0 0,0 0 0 0 0,1 1 0 0 0,-2 0 0 0 0,2 0-102 0 0,-1-1 0 0 0,1 0-1 0 0,-1 1 1 0 0,1-1 0 0 0,0 1 0 0 0,-1-1 0 0 0,1 1 0 0 0,0-1 0 0 0,0 1 0 0 0,-1 0 0 0 0,1-1 0 0 0,0 1-1 0 0,0-1 1 0 0,0 1 0 0 0,0-1 0 0 0,0 2 0 0 0,-1 32 62 0 0,6 22-74 0 0,4 7-35 0 0,-3-25-127 0 0,0-10 85 0 0,2 3-77 0 0,0 2 64 0 0,-6-25 14 0 0,0 0 1 0 0,7 29 11 0 0,-7-29 48 0 0,-1-4 7 0 0,-1 1 0 0 0,1-1 0 0 0,-1 0 0 0 0,0 0 0 0 0,0 1 1 0 0,0-1-1 0 0,-1 4 0 0 0,1-7-44 0 0,0-1 1 0 0,0 1-1 0 0,0-1 1 0 0,-1 0-1 0 0,1 1 1 0 0,0-1 0 0 0,0 0-1 0 0,-1 1 1 0 0,1-1-1 0 0,0 0 1 0 0,-1 1-1 0 0,1-1 1 0 0,0 0-1 0 0,-1 1 1 0 0,1-1-1 0 0,0 0 1 0 0,-1 0-1 0 0,1 0 1 0 0,0 1-1 0 0,-1-1 1 0 0,1 0 0 0 0,-1 0-1 0 0,1 0 1 0 0,-1 0-1 0 0,1 0 1 0 0,0 0-1 0 0,-1 0 1 0 0,1 0-1 0 0,-1 0 1 0 0,-4-4-1082 0 0</inkml:trace>
  <inkml:trace contextRef="#ctx0" brushRef="#br0" timeOffset="1">1 184 23151 0 0,'4'-8'2264'0'0,"0"0"-1680"0"0,47 12-264 0 0,9-2-320 0 0,-25-5 0 0 0,2-1-80 0 0,0-2 80 0 0,0-6-640 0 0,0 0-64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6.6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17 119 22687 0 0,'0'0'415'0'0,"-3"1"229"0"0,5 10 788 0 0,12 44-1604 0 0,-12-44 10 0 0,12 32-1054 0 0,5 13-338 0 0,-10-25 1159 0 0,-6-24 150 0 0,-2 1 28 0 0,4 23 66 0 0,-4-23 248 0 0,-1-1 109 0 0,0 2-118 0 0,-3 24 897 0 0,0-11-320 0 0,2-17 659 0 0,0 1-961 0 0,1-1-287 0 0,0-1 0 0 0,-1 0 0 0 0,1 0 0 0 0,-1 0 0 0 0,1 0 1 0 0,-1 0-1 0 0,0 0 0 0 0,-2 4 0 0 0,3-8-91 0 0,-1 0-1 0 0,1 0 1 0 0,0 0 0 0 0,-1 0-1 0 0,1 0 1 0 0,0 0 0 0 0,-1 0-1 0 0,1 0 1 0 0,0 0 0 0 0,0 0-1 0 0,-1 0 1 0 0,1 0 0 0 0,0 0-1 0 0,-1 0 1 0 0,1 0 0 0 0,0 0-1 0 0,0-1 1 0 0,-1 1 0 0 0,1 0-1 0 0,0 0 1 0 0,0 0 0 0 0,-1 0-1 0 0,1-1 1 0 0,0 1 0 0 0,0 0-1 0 0,0 0 1 0 0,-1-1 0 0 0,1 1-1 0 0,0 0 1 0 0,0 0 0 0 0,0-1-1 0 0,0 1 1 0 0,0 0 0 0 0,-1 0-1 0 0,1-1 1 0 0,-8-11-682 0 0,3 3-482 0 0,-1-2-321 0 0</inkml:trace>
  <inkml:trace contextRef="#ctx0" brushRef="#br0" timeOffset="1">1 51 15863 0 0,'0'-8'477'0'0,"1"-7"4078"0"0,7 16-3841 0 0,1 0-494 0 0,26 1 854 0 0,-1-2 23 0 0,3-1-250 0 0,4-1-288 0 0,-33 1-521 0 0,25-4 109 0 0,7-4-244 0 0,6-5-1979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9.2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5 15287 0 0,'-1'-1'1525'0'0,"1"1"-1484"0"0,8-2-471 0 0,-4 1 667 0 0,0 1 1 0 0,0 0-1 0 0,0 0 0 0 0,0 0 1 0 0,4 1-1 0 0,21 4 205 0 0,-22-4 2228 0 0,0 6-2246 0 0,22 18-42 0 0,-22-19 155 0 0,-6 2-440 0 0,4 25-1 0 0,-5-30-51 0 0,0 0-1 0 0,-1 0 1 0 0,1 0-1 0 0,-1 0 1 0 0,1 0 0 0 0,-1 0-1 0 0,0-1 1 0 0,0 1-1 0 0,-1 0 1 0 0,1 0-1 0 0,0-1 1 0 0,-1 1 0 0 0,0 0-1 0 0,1-1 1 0 0,-1 0-1 0 0,0 1 1 0 0,-4 2 0 0 0,-1 3 144 0 0,-31 33 474 0 0,6-9-402 0 0,20-19-250 0 0,1-1-10 0 0,1 1-1 0 0,-10 13 0 0 0,15-14 0 0 0,1 5 12 0 0,4-16-11 0 0,0-1 1 0 0,-1 0-1 0 0,1 1 0 0 0,0-1 1 0 0,0 0-1 0 0,0 1 0 0 0,1-1 1 0 0,-1 0-1 0 0,0 1 0 0 0,0-1 1 0 0,0 0-1 0 0,0 1 0 0 0,0-1 1 0 0,0 0-1 0 0,0 1 0 0 0,1-1 1 0 0,-1 0-1 0 0,0 1 0 0 0,0-1 1 0 0,0 0-1 0 0,1 0 0 0 0,-1 1 1 0 0,0-1-1 0 0,0 0 0 0 0,1 0 1 0 0,-1 1-1 0 0,0-1 0 0 0,0 0 1 0 0,1 0-1 0 0,-1 0 0 0 0,0 0 1 0 0,1 0-1 0 0,-1 1 0 0 0,0-1 1 0 0,1 0-1 0 0,-1 0-1 0 0,8 6 0 0 0,0-1-1 0 0,14 8 1 0 0,-17-11-27 0 0,1 0 0 0 0,-1 0 0 0 0,1-1 0 0 0,8 2 0 0 0,-8-3-103 0 0,0 1 0 0 0,0 0-1 0 0,0 1 1 0 0,-1-1 0 0 0,8 4 0 0 0,-3-2-46 0 0,-1 0-367 0 0,0 1-148 0 0,29 11-615 0 0,-28-11-265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29.5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0 5495 0 0,'-16'10'240'0'0,"-25"27"16560"0"0,69-42-16056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1.1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 84 13327 0 0,'-2'6'1027'0'0,"-3"18"-644"0"0,4-9-221 0 0,-1 42 98 0 0,0 170 124 0 0,3-124-88 0 0,0-88-258 0 0,-1-1 36 0 0,0 0-1 0 0,-3 18 1 0 0,2-19 10 0 0,-5 40 472 0 0,5-41-435 0 0,-6 30 489 0 0,6-37-573 0 0,0 2 155 0 0,0 0 1 0 0,-1-1-1 0 0,0 1 0 0 0,0-1 0 0 0,0 0 0 0 0,-6 11 0 0 0,8-17-171 0 0,0 0 0 0 0,0 1 0 0 0,0-1 0 0 0,0 0-1 0 0,0 0 1 0 0,0 0 0 0 0,0 0 0 0 0,0 0 0 0 0,0 0 0 0 0,-1 0-1 0 0,1 0 1 0 0,0 1 0 0 0,0-1 0 0 0,0 0 0 0 0,0 0 0 0 0,0 0-1 0 0,0 0 1 0 0,0 0 0 0 0,0 0 0 0 0,0 0 0 0 0,-1 0-1 0 0,1 0 1 0 0,0 0 0 0 0,0 0 0 0 0,0 0 0 0 0,0 0 0 0 0,0 0-1 0 0,0 0 1 0 0,0 0 0 0 0,-1 0 0 0 0,1 0 0 0 0,0 0 0 0 0,0 0-1 0 0,0 0 1 0 0,0 0 0 0 0,0 0 0 0 0,0 0 0 0 0,-1 0 0 0 0,1 0-1 0 0,0 0 1 0 0,0 0 0 0 0,0 0 0 0 0,0 0 0 0 0,0 0 0 0 0,0 0-1 0 0,0 0 1 0 0,0 0 0 0 0,0 0 0 0 0,-1-1 0 0 0,1 1 0 0 0,0 0-1 0 0,0 0 1 0 0,0 0 0 0 0,0 0 0 0 0,0 0 0 0 0,0 0 0 0 0,0 0-1 0 0,0 0 1 0 0,0-1 0 0 0,-3-11 233 0 0,1-15-314 0 0,3-83-442 0 0,-4-131-7100 0 0,0 198 6409 0 0,-3-78-1215 0 0,6 98 2163 0 0,1 0 0 0 0,1 1 0 0 0,6-29 0 0 0,-7 46 274 0 0,1-1 0 0 0,-1 0 0 0 0,1 1-1 0 0,1-1 1 0 0,-1 1 0 0 0,1 0 0 0 0,0-1 0 0 0,0 1 0 0 0,6-7 0 0 0,-5 8 126 0 0,-1 1 0 0 0,1 0 0 0 0,-1 0 0 0 0,1 0 0 0 0,0 1 0 0 0,0-1 0 0 0,0 1 0 0 0,0 0 0 0 0,1 0 0 0 0,-1 0 0 0 0,1 1 0 0 0,5-2 0 0 0,4 1 732 0 0,0 1 0 0 0,17 0 1 0 0,-30 1-913 0 0,13 1 899 0 0,14 6-162 0 0,-21-5-68 0 0,1 3-18 0 0,26 14-8 0 0,-25-14-29 0 0,-2 3-12 0 0,22 26-1 0 0,-17-18-46 0 0,-7-7-402 0 0,-1-2-15 0 0,0 0 0 0 0,-1 0 0 0 0,4 11 0 0 0,7 16 113 0 0,-11-26 9 0 0,0 3 42 0 0,7 32 13 0 0,-9-40-241 0 0,0 0 0 0 0,0 0 1 0 0,-1 1-1 0 0,1-1 1 0 0,-1 0-1 0 0,1 0 0 0 0,-1 1 1 0 0,0-1-1 0 0,-1 5 1 0 0,0 0 49 0 0,2-5-47 0 0,-1 0 0 0 0,0 0-1 0 0,0 0 1 0 0,0 0 0 0 0,0-1 0 0 0,-1 1 0 0 0,1 0 0 0 0,-1 0 0 0 0,-1 2 0 0 0,0 2 50 0 0,2-4-50 0 0,0-1 0 0 0,-1 1 1 0 0,1-1-1 0 0,-1 1 0 0 0,0-1 0 0 0,1 0 0 0 0,-1 1 0 0 0,0-1 0 0 0,-3 4 1 0 0,0 1 43 0 0,1-2-8 0 0,0 0 1 0 0,0-1 0 0 0,0 1 0 0 0,-1-1-1 0 0,0 1 1 0 0,0-1 0 0 0,0 0 0 0 0,-1 0-1 0 0,1-1 1 0 0,-1 0 0 0 0,0 1 0 0 0,0-1-1 0 0,-5 2 1 0 0,0-1-18 0 0,0 0 0 0 0,0 0 0 0 0,-1-1 0 0 0,1 0 0 0 0,-19 2-1 0 0,13-4-1671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1.7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96 308 12007 0 0,'-4'1'234'0'0,"3"-1"-176"0"0,0 0 0 0 0,0 0-1 0 0,0 0 1 0 0,0 0 0 0 0,0 0 0 0 0,0 1 0 0 0,0-1 0 0 0,0 0 0 0 0,0 1 0 0 0,0-1 0 0 0,0 0 0 0 0,0 1 0 0 0,0 0 0 0 0,0-1-1 0 0,0 2 1 0 0,-1 0-54 0 0,1 0 0 0 0,0 0 0 0 0,-1 0 0 0 0,1 0 0 0 0,0 0 0 0 0,1 1 0 0 0,-1-1 0 0 0,0 0-1 0 0,1 1 1 0 0,-1-1 0 0 0,1 1 0 0 0,0 2 0 0 0,-19 177-1115 0 0,13-146 1067 0 0,-3-4 99 0 0,0-9 303 0 0,8-22-211 0 0,0 0 0 0 0,1 0 0 0 0,-1 0-1 0 0,0 0 1 0 0,0 0 0 0 0,1 0 0 0 0,-1 0 0 0 0,0 0 0 0 0,0-1 0 0 0,0 1 0 0 0,0 0-1 0 0,0 0 1 0 0,0-1 0 0 0,-1 1 0 0 0,-5-3 2390 0 0,7 1-2433 0 0,0 1 0 0 0,0 0 0 0 0,0 0 0 0 0,0-1 0 0 0,-1 1 0 0 0,1 0 0 0 0,0 0 0 0 0,0-1-1 0 0,0 1 1 0 0,0 0 0 0 0,0 0 0 0 0,0-1 0 0 0,1 1 0 0 0,-1 0 0 0 0,0 0 0 0 0,0-1 0 0 0,0 1 104 0 0,0-1-104 0 0,3-11 1071 0 0,33-139-671 0 0,15-51-4993 0 0,-39 156 3068 0 0,12-35-1399 0 0,-21 72 2494 0 0,1-1-1 0 0,1 1 1 0 0,-1 1-1 0 0,1-1 1 0 0,1 1 0 0 0,7-10-1 0 0,-6 11 611 0 0,1 1 0 0 0,-1 0 0 0 0,1 0 0 0 0,1 1 0 0 0,-1 0 0 0 0,1 0-1 0 0,0 1 1 0 0,0 0 0 0 0,18-5 0 0 0,-24 8-237 0 0,0 1 1 0 0,0-1-1 0 0,1 0 1 0 0,-1 1-1 0 0,0-1 1 0 0,0 1-1 0 0,6 0 0 0 0,-1 0 22 0 0,-1 0 147 0 0,1 2 61 0 0,26 9 31 0 0,-26-8 4 0 0,-3 4 80 0 0,16 21 336 0 0,-16-21 147 0 0,-2 2 28 0 0,7 25-43 0 0,-7-25-212 0 0,-2 0-96 0 0,1 2-377 0 0,-1-7-52 0 0,0 1 0 0 0,-1 0-1 0 0,1 0 1 0 0,-1 0 0 0 0,0-1-1 0 0,-1 9 1 0 0,1-6 20 0 0,-3 19 473 0 0,1-19-492 0 0,0 0 0 0 0,0-1 0 0 0,0 0 0 0 0,-1 1 0 0 0,0-1 1 0 0,0 0-1 0 0,-1 0 0 0 0,1-1 0 0 0,-1 1 0 0 0,-1-1 0 0 0,-7 8 0 0 0,-1-3-12 0 0,0-2 0 0 0,-1 0-1 0 0,0 0 1 0 0,0-1 0 0 0,-30 9-1 0 0,24-8 7 0 0,0 0 0 0 0,-24 14 0 0 0,41-20-127 0 0,0 0 0 0 0,0 0 0 0 0,1 0 1 0 0,-1 1-1 0 0,-3 3 0 0 0,0 6-2 0 0,2 11 22 0 0,4-22-7 0 0,0 0-1 0 0,0-1 1 0 0,0 1 0 0 0,0 0 0 0 0,0 0 0 0 0,0 0 0 0 0,0-1 0 0 0,0 1-1 0 0,1 0 1 0 0,-1 0 0 0 0,0-1 0 0 0,0 1 0 0 0,1 0 0 0 0,-1 0-1 0 0,1-1 1 0 0,0 2 0 0 0,16 34 119 0 0,-13-27 5 0 0,5-1-7 0 0,27 24 6 0 0,-18-20 29 0 0,-8-6-99 0 0,32 15 235 0 0,3-2-145 0 0,3-1-118 0 0,-12-8-104 0 0,-29-9-318 0 0,2 1-159 0 0,37 4-36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2.2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131 8 8519 0 0,'-1'0'115'0'0,"1"-1"0"0"0,-1 0 0 0 0,1 1 0 0 0,-1-1 0 0 0,1 1 0 0 0,-1-1-1 0 0,0 1 1 0 0,0-1 0 0 0,1 1 0 0 0,-1-1 0 0 0,0 1 0 0 0,1 0 0 0 0,-1-1 0 0 0,0 1-1 0 0,0 0 1 0 0,-1 0 0 0 0,1 0 99 0 0,1 0 0 0 0,-1 0-1 0 0,0 1 1 0 0,1-1 0 0 0,-1 0-1 0 0,0 1 1 0 0,1-1 0 0 0,-1 1-1 0 0,1-1 1 0 0,-1 1 0 0 0,0-1 0 0 0,1 1-1 0 0,-1-1 1 0 0,1 1 0 0 0,-2 2 835 0 0,0 1-217 0 0,-8 13-56 0 0,8-13 199 0 0,1 3-559 0 0,-7 33 1745 0 0,-1 4-1010 0 0,1-11-62 0 0,-2 3-150 0 0,-3 4-206 0 0,2 3-252 0 0,-1 4-314 0 0,3-8-107 0 0,5-25-53 0 0,3-9-24 0 0,0 0 0 0 0,0 0 1 0 0,0-1-1 0 0,0 1 0 0 0,1 7 1 0 0,-2 23-1946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2.7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88 4831 0 0,'-15'9'12208'0'0,"15"0"-12033"0"0,2 28-35 0 0,-2-27-56 0 0,3-1-29 0 0,7 30-29 0 0,-8-29 129 0 0,1 1 328 0 0,2 1-284 0 0,-3-5 12 0 0,0-1-1 0 0,0 1 1 0 0,-1-1-1 0 0,2 11 1 0 0,1-6 433 0 0,13 33-11 0 0,-13-33-8 0 0,2-2-1 0 0,16 26-25 0 0,-17-26-107 0 0,2-4-48 0 0,21 16-11 0 0,-21-16-17 0 0,2-3-67 0 0,27 5-27 0 0,-33-6-275 0 0,0-1 0 0 0,0 1 0 0 0,0 0 0 0 0,0-1 0 0 0,0 0 0 0 0,0 0 0 0 0,0 0 0 0 0,0 0 0 0 0,0 0 0 0 0,3-1 0 0 0,1 0 45 0 0,-4 1-59 0 0,0 0 0 0 0,-1 0-1 0 0,1-1 1 0 0,0 1 0 0 0,-1 0-1 0 0,1-1 1 0 0,0 0 0 0 0,-1 1 0 0 0,1-1-1 0 0,2-2 1 0 0,4 0 31 0 0,-2 0-37 0 0,0 0 0 0 0,0-1 0 0 0,0 1 0 0 0,0-1 0 0 0,0-1 0 0 0,-1 1-1 0 0,0-1 1 0 0,0 0 0 0 0,0-1 0 0 0,-1 1 0 0 0,0-1 0 0 0,0 0 0 0 0,0-1 0 0 0,0 1 0 0 0,-1-1 0 0 0,3-7 0 0 0,3-6-149 0 0,-2 0 0 0 0,0-1 0 0 0,-1 0 0 0 0,5-29 0 0 0,-8 25-296 0 0,0 0 0 0 0,-1 0-1 0 0,-2 0 1 0 0,0 0 0 0 0,-5-41 0 0 0,2 56 814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3.2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42 460 14743 0 0,'-21'-6'1187'0'0,"3"1"3310"0"0,17 5-4476 0 0,1-1 0 0 0,0 1 0 0 0,0 0 0 0 0,0 0-1 0 0,-1 0 1 0 0,1-1 0 0 0,0 1 0 0 0,0 0 0 0 0,0 0 0 0 0,0-1-1 0 0,0 1 1 0 0,0 0 0 0 0,0 0 0 0 0,0-1 0 0 0,-1 1 0 0 0,1 0-1 0 0,0 0 1 0 0,0-1 0 0 0,0 1 0 0 0,0 0 0 0 0,0-1 0 0 0,0 1-1 0 0,0 0 1 0 0,1 0 0 0 0,-1-1 0 0 0,0 1 0 0 0,0 0 0 0 0,0 0-1 0 0,0-1 1 0 0,0 1 0 0 0,0 0 0 0 0,0 0 0 0 0,0-1 0 0 0,1 1-1 0 0,-1 0 1 0 0,0 0 0 0 0,0-1 0 0 0,9-11 116 0 0,-7 9-71 0 0,18-28 122 0 0,0-2 0 0 0,-3 0 1 0 0,25-66-1 0 0,-15 23-455 0 0,-12 33-621 0 0,22-47 1 0 0,-37 89 825 0 0,1-1 0 0 0,0 1 0 0 0,0-1 0 0 0,-1 1 0 0 0,1 0 0 0 0,0-1 0 0 0,0 1 0 0 0,0 0 0 0 0,0 0 0 0 0,1 0 0 0 0,-1 0 0 0 0,2-2 0 0 0,-2 3-64 0 0,6 7 200 0 0,19 23 18 0 0,-25-29-77 0 0,0 0 0 0 0,0 0 0 0 0,0 1 0 0 0,0-1 0 0 0,0 0 0 0 0,0 1 0 0 0,0-1 0 0 0,0 1 0 0 0,0 1 0 0 0,20 48 829 0 0,-3-2 138 0 0,2 11 10 0 0,1 6-51 0 0,0 3-573 0 0,-3-10-160 0 0,-5-19-189 0 0,3 2-35 0 0,-13-33-60 0 0,0-1-401 0 0,8 24-701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3.6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90 21335 0 0,'-2'-5'1071'0'0,"0"3"-667"0"0,0 0 1 0 0,1 0-1 0 0,0 0 0 0 0,0-1 1 0 0,-1 1-1 0 0,1 0 0 0 0,-1-5 0 0 0,11 9-285 0 0,35 6-190 0 0,-26-7-26 0 0,-1 0 0 0 0,1-2 1 0 0,0 0-1 0 0,26-5 0 0 0,70-21-608 0 0,-36 7 32 0 0,31 1-1628 0 0,-105 18 1183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59.6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3 261 12007 0 0,'-1'-7'341'0'0,"0"-3"10"0"0,1 1 0 0 0,-1-1 0 0 0,2 1 0 0 0,-1-1 0 0 0,1 1 0 0 0,1-1 1 0 0,5-17-1 0 0,-1 11 407 0 0,0-1 1 0 0,2 1 0 0 0,0 1 0 0 0,11-18-1 0 0,-15 28-632 0 0,-1 0 0 0 0,1 0 1 0 0,0 0-1 0 0,1 1 0 0 0,-1 0 0 0 0,1-1 0 0 0,0 2 0 0 0,0-1 0 0 0,0 0 0 0 0,0 1 0 0 0,1 0 0 0 0,-1 0 0 0 0,1 1 0 0 0,0 0 0 0 0,8-3 0 0 0,-4 4 113 0 0,-1 1-1 0 0,0 1 0 0 0,1-1 1 0 0,14 4-1 0 0,-21-4-294 0 0,6 2 375 0 0,-1 2-73 0 0,27 14-28 0 0,-26-13-9 0 0,-1 2-14 0 0,26 22-58 0 0,-26-21-29 0 0,-2 2-4 0 0,19 33-1 0 0,-19-33-6 0 0,-5 1-1 0 0,4 32 0 0 0,-4-42-88 0 0,-1 1 1 0 0,0-1-1 0 0,0 0 0 0 0,0 1 0 0 0,0-1 1 0 0,0 1-1 0 0,0-1 0 0 0,0 0 0 0 0,0 1 1 0 0,-1 1-1 0 0,-3 8 16 0 0,1 0 0 0 0,-2-1 0 0 0,1 1 1 0 0,-2-1-1 0 0,1 0 0 0 0,-12 14 0 0 0,5-11 38 0 0,-25 23 0 0 0,25-26 53 0 0,0 1-1 0 0,-19 23 1 0 0,29-31-96 0 0,1-1-10 0 0,0-1-1 0 0,0 1 0 0 0,0-1 1 0 0,1 1-1 0 0,-1 0 0 0 0,0-1 1 0 0,1 1-1 0 0,-1 0 0 0 0,1 0 1 0 0,0-1-1 0 0,-1 1 0 0 0,1 0 0 0 0,0 0 1 0 0,0 1-1 0 0,5 8-56 0 0,16 25 43 0 0,-6-17 61 0 0,-4-8-31 0 0,30 35 104 0 0,-5-2-57 0 0,-26-30-48 0 0,27 39 96 0 0,-3 0-56 0 0,-15-20-42 0 0,-14-25 36 0 0,1 3 34 0 0,16 32 11 0 0,-17-32 1 0 0,-2-2-17 0 0,10 37-70 0 0,-11-35 7 0 0,-2 1 0 0 0,1-1 0 0 0,-1 0 0 0 0,-1 0 0 0 0,0 1 0 0 0,-1-1 0 0 0,0 0 0 0 0,-1 0 0 0 0,0 0 0 0 0,0 0 0 0 0,-1-1 0 0 0,-1 1 0 0 0,0-1 0 0 0,0 0 0 0 0,-8 10 0 0 0,6-9 15 0 0,-1-1 0 0 0,0 0 0 0 0,-1-1 0 0 0,0 0 0 0 0,0 0 0 0 0,-1-1 1 0 0,0-1-1 0 0,0 1 0 0 0,-12 5 0 0 0,13-8-5 0 0,-1-1 0 0 0,1 0-1 0 0,-1-1 1 0 0,1 0 0 0 0,-1 0 0 0 0,0-1 0 0 0,0-1 0 0 0,0 1 0 0 0,0-2 0 0 0,-1 1 0 0 0,-18-3-1 0 0,22 1-96 0 0,0 0-1 0 0,0 0 0 0 0,0-1 1 0 0,0 0-1 0 0,0 0 0 0 0,-6-4 1 0 0,-7-8-6941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3.9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 4143 0 0,'3'-2'5314'0'0,"-2"11"-4162"0"0,0 1-722 0 0,1 5 43 0 0,-1 12 2784 0 0,-2 31-229 0 0,-1-4-564 0 0,-1 9-234 0 0,1 7-1030 0 0,1-1-269 0 0,2-9-291 0 0,0-27-351 0 0,-1-25-24 0 0,1 1-95 0 0,2 25-46 0 0,-3-26 49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4.3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20 16471 0 0,'-5'-5'728'0'0,"1"3"152"0"0,1 0-704 0 0,2 4-176 0 0</inkml:trace>
  <inkml:trace contextRef="#ctx0" brushRef="#br0" timeOffset="1">82 25 4319 0 0,'-8'-1'837'0'0,"23"-1"5321"0"0,18 1-4170 0 0,3 0-284 0 0,98-10 945 0 0,-35 2-721 0 0,-85 9-1504 0 0,18 3-81 0 0,7 4-326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34.7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 24335 0 0,'-1'0'2160'0'0,"1"1"-1728"0"0,0 2-344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40.9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1221 326 9239 0 0,'-23'-41'3228'0'0,"14"27"-1043"0"0,-13-30 0 0 0,17 31-1770 0 0,0 0 0 0 0,-1 0 0 0 0,-1 1 0 0 0,1-1 0 0 0,-2 2 0 0 0,0-1 0 0 0,0 1 0 0 0,-1 0 0 0 0,-14-13 0 0 0,11 15-405 0 0,-1 0 1 0 0,1 0-1 0 0,-1 1 0 0 0,-1 1 0 0 0,0 0 1 0 0,0 1-1 0 0,0 0 0 0 0,-1 1 0 0 0,-22-4 0 0 0,-1 2-256 0 0,0 2 0 0 0,-61-1 0 0 0,73 6 216 0 0,0 2 1 0 0,0 0-1 0 0,0 2 0 0 0,0 1 1 0 0,0 1-1 0 0,-40 16 0 0 0,16-2-23 0 0,0 3 0 0 0,-54 35-1 0 0,83-45 112 0 0,1 2 0 0 0,1 0 0 0 0,0 1 0 0 0,1 1 0 0 0,1 1 0 0 0,-17 21 0 0 0,4 1 172 0 0,-50 87 0 0 0,80-127-229 0 0,-8 15 131 0 0,0-1 0 0 0,1 1 1 0 0,0 0-1 0 0,2 0 0 0 0,-7 26 0 0 0,5-7-124 0 0,1 12-41 0 0,3 13 248 0 0,2-7 110 0 0,2-2-12 0 0,2-3-10 0 0,1-18-158 0 0,-3-21-1 0 0,0 2 0 0 0,5 29-8 0 0,-5-29-35 0 0,1 0-18 0 0,6 28-3 0 0,-6-29 60 0 0,1 2 252 0 0,12 35 109 0 0,-12-35 19 0 0,1 2-49 0 0,19 58-96 0 0,-5-15-201 0 0,-4-20-367 0 0,-11-27-108 0 0,3 3-19 0 0,15 34 69 0 0,-9-23 302 0 0,14 20 70 0 0,-20-33-9 0 0,3-1-33 0 0,24 26-14 0 0,-24-27-1 0 0,1-1-11 0 0,33 19-29 0 0,-38-22-12 0 0,1 0 0 0 0,0-1-1 0 0,0 1 1 0 0,1-1-1 0 0,6 2 1 0 0,-3-1-2 0 0,31 13 123 0 0,-5-4 73 0 0,19 8 77 0 0,-3-2-62 0 0,-42-15-186 0 0,32 9 137 0 0,11 1 13 0 0,-41-11-156 0 0,-5-1 7 0 0,1 0 0 0 0,1 0-1 0 0,14 0 1 0 0,316 20 224 0 0,-306-24-255 0 0,1-1 0 0 0,41-10 0 0 0,64-22 17 0 0,-85 21-19 0 0,-26 6-87 0 0,0-1 0 0 0,-1-1 0 0 0,0-1 0 0 0,49-29 0 0 0,-60 30 26 0 0,-2 0 0 0 0,1-1 0 0 0,-1-1 0 0 0,-1 0 1 0 0,0-1-1 0 0,-1-1 0 0 0,-1 0 0 0 0,0 0 0 0 0,12-20 0 0 0,-4-3-561 0 0,-1 0-1 0 0,21-64 0 0 0,12-84-2162 0 0,-12-13 1757 0 0,-35 172 1410 0 0,-2-1 0 0 0,-1 1 0 0 0,-2-1 0 0 0,0 1 0 0 0,-8-41 0 0 0,5 51-38 0 0,-1 1-1 0 0,0 0 1 0 0,-1 0-1 0 0,-1 1 1 0 0,0-1-1 0 0,-1 2 1 0 0,-15-21-1 0 0,-78-84 822 0 0,89 106-1016 0 0,-36-38 160 0 0,-58-46-1 0 0,87 82-694 0 0,0 0 0 0 0,-1 2 0 0 0,0 0 1 0 0,0 1-1 0 0,-30-10 0 0 0,22 11-1174 0 0,0 1 1 0 0,0 2 0 0 0,-54-7 0 0 0,43 11-6754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41.7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1 199 3479 0 0,'-1'-2'164'0'0,"1"-1"0"0"0,0 1 0 0 0,0-1-1 0 0,1 1 1 0 0,-1 0 0 0 0,1-1 0 0 0,-1 1 0 0 0,1-1-1 0 0,0 1 1 0 0,0 0 0 0 0,0-1 0 0 0,0 1-1 0 0,0 0 1 0 0,0 0 0 0 0,0 0 0 0 0,1 0-1 0 0,-1 0 1 0 0,1 0 0 0 0,0 0 0 0 0,1-1-1 0 0,-1 1-299 0 0,12-14 433 0 0,1 2 0 0 0,1 0 1 0 0,0 0-1 0 0,0 2 0 0 0,1 0 0 0 0,1 1 0 0 0,21-10 0 0 0,-29 16-142 0 0,0 0 0 0 0,0 1-1 0 0,1 0 1 0 0,-1 1 0 0 0,1 0-1 0 0,0 0 1 0 0,0 1 0 0 0,12 0-1 0 0,0-1 296 0 0,-17 3 140 0 0,3 0 68 0 0,24 0 12 0 0,-25 0-32 0 0,-1 0-146 0 0,21 3-63 0 0,-21-3 372 0 0,0 2-553 0 0,25 6-65 0 0,-25-6 470 0 0,2 2-319 0 0,28 11 8 0 0,-28-11 730 0 0,-1 1-704 0 0,27 19-21 0 0,-26-18 338 0 0,-2 2-465 0 0,25 22 50 0 0,-24-22 607 0 0,-1-1-588 0 0,21 20-1 0 0,-20-20 655 0 0,-2-1-774 0 0,20 17-4 0 0,-19-17 278 0 0,-16-13-2137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43.7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1 2703 0 0,'-18'0'8318'0'0,"41"11"-1388"0"0,8 16-6535 0 0,-24-21 340 0 0,1-1-494 0 0,21 12 30 0 0,-21-12 509 0 0,-1-2-570 0 0,23 7-2 0 0,-23-7 263 0 0,11-2-312 0 0,-12-1-86 0 0,0 1 0 0 0,0-1 0 0 0,0-1 0 0 0,0 1 0 0 0,-1-1 0 0 0,10-2 1 0 0,-8 0 30 0 0,0 0 1 0 0,-1 0-1 0 0,0-1 1 0 0,0 0 0 0 0,0 0-1 0 0,0 0 1 0 0,7-8 0 0 0,11-6-1307 0 0,2 3-5056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1:44.1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69 7799 0 0,'-9'-8'1829'0'0,"17"11"1144"0"0,-4-2-2568 0 0,0 1 1 0 0,0-1-1 0 0,0 1 1 0 0,0 0-1 0 0,0 1 1 0 0,6 4 0 0 0,-1-1-121 0 0,-1-1 2387 0 0,0-3-2471 0 0,24 5-17 0 0,-29-7-146 0 0,1 0 1 0 0,0 0-1 0 0,-1 0 1 0 0,1 0 0 0 0,0-1-1 0 0,-1 1 1 0 0,1-1-1 0 0,-1 0 1 0 0,1 0-1 0 0,-1 0 1 0 0,1-1-1 0 0,-1 1 1 0 0,0-1-1 0 0,0 0 1 0 0,1 0-1 0 0,-1 0 1 0 0,-1 0-1 0 0,5-4 1 0 0,31-30 77 0 0,-11 10-1730 0 0,-7 11-3183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2.5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639 39 19727 0 0,'-1'-2'392'0'0,"0"0"-261"0"0,0-1-1 0 0,-1 1 0 0 0,1-1 0 0 0,0 1 1 0 0,-1 0-1 0 0,0-1 0 0 0,1 1 1 0 0,-1 0-1 0 0,0 0 0 0 0,0 0 1 0 0,0 1-1 0 0,0-1 0 0 0,-1 0 1 0 0,-2-1-1 0 0,-6 1-563 0 0,-1 1 1 0 0,1 1 0 0 0,-1-1-1 0 0,1 2 1 0 0,0-1 0 0 0,-1 2-1 0 0,1 0 1 0 0,0 0 0 0 0,-13 4-1 0 0,-12 7 457 0 0,-47 22-1 0 0,67-27 101 0 0,-16 6 187 0 0,1 2-1 0 0,1 1 1 0 0,0 2 0 0 0,-50 42 0 0 0,66-49-191 0 0,2 0 0 0 0,-1 1 1 0 0,2 1-1 0 0,0 0 0 0 0,0 1 0 0 0,2 0 0 0 0,0 0 0 0 0,0 1 0 0 0,1 0 0 0 0,1 0 0 0 0,-6 25 1 0 0,11-36-105 0 0,-2 9 207 0 0,1-1 0 0 0,0 1 0 0 0,0 0 0 0 0,2 0 1 0 0,0 0-1 0 0,0 22 0 0 0,4-10 178 0 0,-2-19-27 0 0,2 1-13 0 0,8 26-1 0 0,-8-25 409 0 0,6-1-354 0 0,24 24 1 0 0,-25-24-40 0 0,0-5-168 0 0,25 10-72 0 0,-30-12-115 0 0,0 0-1 0 0,0 1 1 0 0,1-1-1 0 0,-1 0 1 0 0,1 0-1 0 0,-1-1 1 0 0,0 1-1 0 0,1-1 1 0 0,3 1-1 0 0,2-1 14 0 0,7 1 39 0 0,29-1-4 0 0,14-6 21 0 0,-26 2-42 0 0,-1-2 0 0 0,53-17 1 0 0,-76 20-121 0 0,0 0 1 0 0,0-1 0 0 0,0 0-1 0 0,-1-1 1 0 0,1 0-1 0 0,-1 0 1 0 0,0-1 0 0 0,0 0-1 0 0,-1-1 1 0 0,0 1-1 0 0,0-1 1 0 0,0-1 0 0 0,9-13-1 0 0,-15 19 57 0 0,1 0 0 0 0,-1 0 0 0 0,0 0 0 0 0,0 0 0 0 0,-1-1 0 0 0,1 1 0 0 0,0 0-1 0 0,-1 0 1 0 0,1-1 0 0 0,-1 1 0 0 0,0 0 0 0 0,1-1 0 0 0,-1 1 0 0 0,0 0 0 0 0,-1-1 0 0 0,1 1 0 0 0,0 0 0 0 0,-1-1 0 0 0,1 1 0 0 0,-1 0-1 0 0,0 0 1 0 0,0-1 0 0 0,1 1 0 0 0,-2 0 0 0 0,1 0 0 0 0,0 0 0 0 0,0 0 0 0 0,-1 0 0 0 0,1 0 0 0 0,-1 1 0 0 0,1-1 0 0 0,-1 0 0 0 0,0 1-1 0 0,0-1 1 0 0,0 1 0 0 0,-2-2 0 0 0,-4-2 33 0 0,0 1-1 0 0,0-1 0 0 0,0 2 1 0 0,0-1-1 0 0,-1 1 1 0 0,1 0-1 0 0,-1 1 0 0 0,-11-2 1 0 0,6 2 87 0 0,-1 1 0 0 0,0 0 1 0 0,0 1-1 0 0,0 0 0 0 0,1 1 1 0 0,-1 1-1 0 0,0 1 0 0 0,1 0 1 0 0,-24 8-1 0 0,31-4-27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2.9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240 2 22287 0 0,'-3'-1'151'0'0,"1"1"0"0"0,-1 0 0 0 0,0 0 0 0 0,0 0 0 0 0,0 0 0 0 0,1 0 0 0 0,-1 1 0 0 0,0-1 0 0 0,0 1 0 0 0,1-1 0 0 0,-1 1 0 0 0,1 0 0 0 0,-1 0 0 0 0,0 1 0 0 0,-4 2 0 0 0,1 1-436 0 0,0 0-1 0 0,0 1 1 0 0,0-1 0 0 0,-5 9 0 0 0,0-2 15 0 0,0 0-90 0 0,-15 17 43 0 0,-26 38 1 0 0,45-56 560 0 0,0 0 0 0 0,1 0 0 0 0,0 1 1 0 0,1 0-1 0 0,0 0 0 0 0,1 0 0 0 0,-4 20 0 0 0,1 34 884 0 0,5-26-602 0 0,3-30-433 0 0,-1-5-39 0 0,0 0 0 0 0,0 0 0 0 0,0 0 0 0 0,1 0 0 0 0,1 8 0 0 0,0-4 2 0 0,5 26 213 0 0,-4-27-214 0 0,-2-1 118 0 0,3 1 3 0 0,12 26 0 0 0,-12-26 168 0 0,5 0-176 0 0,27 25 0 0 0,-27-25-15 0 0,-1-4-61 0 0,27 14-20 0 0,-17-11 3 0 0,31 3-59 0 0,4-5-4 0 0,-14-7 47 0 0,-5-4-23 0 0,4-3-206 0 0,-30 7 112 0 0,8-2-122 0 0,0-1 1 0 0,0 0-1 0 0,19-10 0 0 0,-30 12 189 0 0,12-8-1188 0 0,-17 11 1037 0 0,1-1 0 0 0,-1 0 1 0 0,1 1-1 0 0,-1-1 0 0 0,1 0 0 0 0,-1 1 1 0 0,0-1-1 0 0,1 0 0 0 0,-1 0 1 0 0,0 1-1 0 0,0-1 0 0 0,0 0 0 0 0,0 0 1 0 0,0 0-1 0 0,1 1 0 0 0,-1-1 0 0 0,-1 0 1 0 0,1 0-1 0 0,0 0 0 0 0,0 1 0 0 0,0-1 1 0 0,0 0-1 0 0,0 0 0 0 0,-1 1 0 0 0,1-1 1 0 0,-1-1-1 0 0,-1-3-973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3.3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17 19727 0 0,'-9'-5'2455'0'0,"16"4"-3596"0"0,2-1-874 0 0,34-3-886 0 0,-34 3 2706 0 0,27 0 226 0 0,11 2 487 0 0,-2 1 381 0 0,-16 0-406 0 0,-22 0-39 0 0,2 0-180 0 0,29 2-76 0 0,-28-2-20 0 0,-2 0-43 0 0,1 0-141 0 0,28 2-499 0 0,-9-2-88 0 0,-20-1-158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0.0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149 0 3479 0 0,'-3'1'114'0'0,"0"-1"-1"0"0,0 1 0 0 0,-1-1 1 0 0,1 1-1 0 0,0 0 0 0 0,0 0 1 0 0,0 0-1 0 0,1 1 0 0 0,-1-1 0 0 0,0 1 1 0 0,0-1-1 0 0,1 1 0 0 0,-1 0 1 0 0,1 0-1 0 0,-1 0 0 0 0,1 1 1 0 0,0-1-1 0 0,0 0 0 0 0,-3 5 0 0 0,-3 5 939 0 0,1 0 0 0 0,-13 27-1 0 0,18-35-966 0 0,-9 26 2209 0 0,1 0-1 0 0,2 1 1 0 0,0-1 0 0 0,-5 58 0 0 0,10-61-798 0 0,2 8-911 0 0,1-22-149 0 0,1 23 95 0 0,-1-27-51 0 0,3 1-175 0 0,6 32-76 0 0,-7-31 179 0 0,7-1-256 0 0,25 29-21 0 0,-25-29-3 0 0,3-4 9 0 0,37 18 39 0 0,-27-15 15 0 0,36 9 172 0 0,-14-6-278 0 0,6-4-32 0 0,-35-6-46 0 0,1-1-1 0 0,-1-1 1 0 0,1 0-1 0 0,-1-1 1 0 0,1 0-1 0 0,19-6 1 0 0,0-2 7 0 0,52-22 1 0 0,-67 24-115 0 0,-13 5-183 0 0,-1 0-1 0 0,1 0 1 0 0,-1-1 0 0 0,0 0-1 0 0,0 0 1 0 0,0-1 0 0 0,0 1-1 0 0,0-1 1 0 0,5-5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3.7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17 19727 0 0,'-1'-5'437'0'0,"1"4"-365"0"0,0 1 0 0 0,0 0-1 0 0,0-1 1 0 0,0 1-1 0 0,0 0 1 0 0,0-1 0 0 0,0 1-1 0 0,0-1 1 0 0,0 1 0 0 0,0 0-1 0 0,0-1 1 0 0,0 1 0 0 0,0 0-1 0 0,0-1 1 0 0,0 1 0 0 0,0-1-1 0 0,0 1 1 0 0,0 0-1 0 0,1-1 1 0 0,-1 1 0 0 0,1-1-118 0 0,0 1 0 0 0,0-1 0 0 0,0 1 0 0 0,-1 0 1 0 0,1-1-1 0 0,0 1 0 0 0,0 0 0 0 0,0 0 0 0 0,0-1 0 0 0,0 1 0 0 0,0 0 1 0 0,0 0-1 0 0,0 0 0 0 0,0 0 0 0 0,1 1 0 0 0,47 0-1642 0 0,-9 1 956 0 0,-31 1 667 0 0,25 9 32 0 0,-25-9-79 0 0,1 2-1330 0 0,38 22-4606 0 0</inkml:trace>
  <inkml:trace contextRef="#ctx0" brushRef="#br0" timeOffset="1">521 390 22687 0 0,'-3'0'379'0'0,"2"0"-314"0"0,0 0 0 0 0,0 0 0 0 0,0 0 0 0 0,0 0 1 0 0,0 0-1 0 0,0 0 0 0 0,1 0 0 0 0,-1 0 0 0 0,0 1 0 0 0,0-1 1 0 0,0 0-1 0 0,0 1 0 0 0,0-1 0 0 0,1 0 0 0 0,-1 1 0 0 0,0-1 1 0 0,0 1-1 0 0,1-1 0 0 0,-1 1 0 0 0,0 0 0 0 0,1-1 0 0 0,-1 1 1 0 0,0 0-1 0 0,1-1 0 0 0,-1 1 0 0 0,1 0 0 0 0,0 0 0 0 0,-1-1 1 0 0,1 1-1 0 0,-1 0 0 0 0,1 2 0 0 0,-3 3-476 0 0,1 1 0 0 0,1-1 0 0 0,-2 11 0 0 0,2-16 286 0 0,-4 45-3108 0 0,4-27 1874 0 0,0-14 1847 0 0,6-7-328 0 0,-2 0-173 0 0,0 0 1 0 0,0 0-1 0 0,-1 0 1 0 0,1 0-1 0 0,0 0 1 0 0,-1-1-1 0 0,1 1 1 0 0,-1-1-1 0 0,0 0 1 0 0,0 1-1 0 0,0-1 1 0 0,0 0-1 0 0,0 0 1 0 0,-1-1-1 0 0,2-3 1 0 0,6-16-1121 0 0,-1-3-405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4.0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52 9239 0 0,'2'-7'184'0'0,"-2"5"-61"0"0,0 0-1 0 0,0 0 1 0 0,1-1 0 0 0,0 1-1 0 0,-1 0 1 0 0,1 0 0 0 0,0 0-1 0 0,0 0 1 0 0,0 0 0 0 0,0 0 0 0 0,0 1-1 0 0,0-1 1 0 0,1 0 0 0 0,-1 0-1 0 0,1 1 1 0 0,-1-1 0 0 0,5-2 546 0 0,-2 3 90 0 0,18-6 4731 0 0,-14 13-4990 0 0,22 18-78 0 0,-22-18 663 0 0,-7 0-824 0 0,3 20-5 0 0,-3-19 231 0 0,-2-2-262 0 0,-8 38 276 0 0,9-31-503 0 0,5-4-65 0 0,16 20-13 0 0,-20-27 73 0 0,0 0-1 0 0,0 0 0 0 0,0 1 1 0 0,1-1-1 0 0,-1 0 0 0 0,0 0 1 0 0,0 0-1 0 0,1 0 0 0 0,-1 0 1 0 0,3 1-1 0 0,58 36-166 0 0,-19-14 63 0 0,-32-18 18 0 0,-2 1 11 0 0,28 20 4 0 0,-28-20 4 0 0,-4 1 2 0 0,18 23 0 0 0,-22-30 68 0 0,0 0 1 0 0,0 0-1 0 0,-1 0 0 0 0,1 0 1 0 0,0 0-1 0 0,-1 0 0 0 0,1 0 1 0 0,-1 1-1 0 0,0-1 0 0 0,1 0 1 0 0,-1 0-1 0 0,1 3 0 0 0,6 33 51 0 0,-5-21 8 0 0,-5 9 45 0 0,0-13 354 0 0,-1-2-94 0 0,-1 0-1 0 0,0-1 1 0 0,0 0 0 0 0,-1 0-1 0 0,0 0 1 0 0,-14 14-1 0 0,9-13-91 0 0,-1-1 0 0 0,0 0 0 0 0,0-1 0 0 0,-1 0 0 0 0,0-1 0 0 0,0 0 0 0 0,-1-1 0 0 0,0 0 0 0 0,0-1 0 0 0,0-1 0 0 0,-1-1-1 0 0,1 0 1 0 0,-1 0 0 0 0,0-1 0 0 0,-17-1 0 0 0,30-1-332 0 0,0 0 0 0 0,-1 0 0 0 0,1 0 0 0 0,0 0 0 0 0,-1-1 0 0 0,1 1 0 0 0,0-1 0 0 0,0 1 1 0 0,-1-1-1 0 0,1 0 0 0 0,0 0 0 0 0,0 0 0 0 0,0 0 0 0 0,0 0 0 0 0,0 0 0 0 0,0-1 0 0 0,0 1 0 0 0,0-1 0 0 0,1 1 0 0 0,-1-1 0 0 0,0 0 0 0 0,1 0 0 0 0,0 0 0 0 0,-1 0 0 0 0,1 0 0 0 0,0 0 0 0 0,-2-4 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4.4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63 1 8519 0 0,'-5'1'2393'0'0,"5"-1"-2343"0"0,0 0 0 0 0,0 0 0 0 0,0 0-1 0 0,0 0 1 0 0,0 1 0 0 0,0-1 0 0 0,0 0 0 0 0,0 0 0 0 0,0 0 0 0 0,0 0-1 0 0,-1 18 6337 0 0,0 29-4825 0 0,2-39-1245 0 0,-3 26 1296 0 0,1-25-1292 0 0,-4 29 1088 0 0,-41 170 2099 0 0,46-205-3496 0 0,-1 0 0 0 0,0 1-1 0 0,1-1 1 0 0,0 0 0 0 0,-1 1 0 0 0,1-1 0 0 0,1 1 0 0 0,-1 3 0 0 0,1 0-41 0 0,-1 0-345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4.8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6 19263 0 0,'-10'-6'2503'0'0,"4"7"-3296"0"0,15 49-8146 0 0,-8-47 8969 0 0,0-1-1 0 0,-1 1 1 0 0,1-1 0 0 0,0 1-1 0 0,-1 0 1 0 0,0-1 0 0 0,0 1-1 0 0,1 0 1 0 0,-2-1 0 0 0,1 5-1 0 0,-2 8 1005 0 0,1-8 597 0 0,-7 33 2450 0 0,3-6-703 0 0,1 3-1080 0 0,3 5-801 0 0,-2 2-970 0 0,1-3-227 0 0,-2-1-196 0 0,3 4 277 0 0,-1-17-262 0 0,2-20 106 0 0,1 0-113 0 0,4 22-8 0 0,-4-22-28 0 0,5 0-7 0 0,0 0-64 0 0,0 0 0 0 0,14 11 0 0 0,-14-13-2 0 0,0-1 1 0 0,1 0-1 0 0,11 4 0 0 0,-3-3 51 0 0,16-1-30 0 0,-23-3 6 0 0,1-1-67 0 0,39 4-62 0 0,-12-2 82 0 0,-4-1 4 0 0,-19 1-41 0 0,17 3 29 0 0,-23-4-55 0 0,0-1-88 0 0,22 1-4 0 0,-22-1 4 0 0,-3-1-499 0 0,-2 0 499 0 0,0 0-16 0 0,0 1 0 0 0,0-1 0 0 0,-1 0 0 0 0,1 1 0 0 0,0-1 0 0 0,0 0 0 0 0,-1 0 0 0 0,1-1 0 0 0,-1 1 0 0 0,1 0 0 0 0,-1 0 0 0 0,1-1 0 0 0,-1 1 0 0 0,0-1 0 0 0,2-1 0 0 0,-1-4-1357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5.2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51 8519 0 0,'-1'-1'123'0'0,"-2"-1"97"0"0,0 0 1 0 0,1 0 0 0 0,-1 0 0 0 0,1 0-1 0 0,0 0 1 0 0,-1 0 0 0 0,1-1 0 0 0,0 1-1 0 0,0-1 1 0 0,1 1 0 0 0,-1-1 0 0 0,-2-6-1 0 0,4 4-144 0 0,2 0-118 0 0,-1 4-26 0 0,6 0 120 0 0,19 0 64 0 0,-20 0 242 0 0,3 4-66 0 0,23 7 70 0 0,-23-8 411 0 0,-2 1-278 0 0,24 10 45 0 0,-24-10 556 0 0,1 0-578 0 0,24 6-7 0 0,-24-7 450 0 0,0-1-706 0 0,0 2-196 0 0,-4-2-17 0 0,-1 0 1 0 0,1-1-1 0 0,0 1 0 0 0,-1-1 1 0 0,8 1-1 0 0,-6-2 78 0 0,18-1-170 0 0,-22 2 22 0 0,-1 0-1 0 0,1 0 1 0 0,-1 0 0 0 0,1 0 0 0 0,0 0 0 0 0,-1 0 0 0 0,1-1 0 0 0,-1 1 0 0 0,1 0 0 0 0,-1 0 0 0 0,1 0 0 0 0,-1 0 0 0 0,1-1 0 0 0,0 1 0 0 0,-1 0 0 0 0,1-1 0 0 0,-1 1 0 0 0,0 0 0 0 0,1-1 0 0 0,-1 1 0 0 0,1 0 0 0 0,-1-1 0 0 0,0 1 0 0 0,1-1 0 0 0,-1 1 0 0 0,1-2 0 0 0,0 1-111 0 0,2-4-395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5.6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 8311 0 0,'3'-2'-4846'0'0,"2"-1"4473"0"0,-1 0 1370 0 0,3 3 321 0 0,17-1 68 0 0,-18 1-29 0 0,1 0-173 0 0,32 2 2092 0 0,2 2-111 0 0,-10-2-2178 0 0,-24-1-258 0 0,1 0-110 0 0,42 6 820 0 0,2 0-1054 0 0,-10-3-148 0 0,5-1-145 0 0,-3 0-88 0 0,11 0-64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5.9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0 16471 0 0,'-2'1'289'0'0,"2"-1"-236"0"0,0 1 0 0 0,-1-1-1 0 0,1 0 1 0 0,-1 1 0 0 0,1-1 0 0 0,0 0 0 0 0,-1 0-1 0 0,1 1 1 0 0,0-1 0 0 0,0 1 0 0 0,-1-1-1 0 0,1 0 1 0 0,0 1 0 0 0,0-1 0 0 0,-1 1 0 0 0,1-1-1 0 0,0 0 1 0 0,0 1 0 0 0,0-1 0 0 0,0 1-1 0 0,0-1 1 0 0,0 1 0 0 0,0-1 0 0 0,0 1 0 0 0,0-1-1 0 0,0 1 1 0 0,0 0 0 0 0,-2 30 24 0 0,2 22 75 0 0,-2 10 84 0 0,0 0 591 0 0,-2-6 796 0 0,3-7 22 0 0,1-5-44 0 0,0-37-1330 0 0,-1-4-100 0 0,1-1 1 0 0,0 1-1 0 0,0-1 0 0 0,1 0 1 0 0,-1 1-1 0 0,1-1 1 0 0,-1 1-1 0 0,2 3 0 0 0,6 28 296 0 0,-6-26 172 0 0,2 0-505 0 0,12 23-19 0 0,-12-23-66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6.3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78 22287 0 0,'-2'-3'404'0'0,"1"2"-262"0"0,0 0 0 0 0,1 0 0 0 0,-1 0 0 0 0,0 0 0 0 0,1 0 0 0 0,-1 0-1 0 0,1 0 1 0 0,-1 0 0 0 0,1 0 0 0 0,0 0 0 0 0,0 0 0 0 0,-1 0 0 0 0,1-2 0 0 0,3 2-281 0 0,21-10-383 0 0,0 2 1 0 0,0 1-1 0 0,35-7 0 0 0,-13 7 474 0 0,-30 5 67 0 0,-7 2 21 0 0,0 0-1 0 0,0 0 0 0 0,14 1 0 0 0,-12-1 44 0 0,33 2 512 0 0,-34 0-464 0 0,-3-1 31 0 0,0 0 0 0 0,0 1 0 0 0,11 2-1 0 0,11 2 143 0 0,-22-4-30 0 0,2 2-9 0 0,32 10-45 0 0,0 3-208 0 0,-33-12-188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6.7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27 25255 0 0,'-7'-10'1120'0'0,"2"5"224"0"0,-2-2-1072 0 0,4 3-272 0 0,1 3 0 0 0,55 9-2840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9.6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9 204 6191 0 0,'-1'-1'238'0'0,"0"0"-1"0"0,0-1 1 0 0,0 1 0 0 0,0-1-1 0 0,1 1 1 0 0,-1-1-1 0 0,0 1 1 0 0,1-1-1 0 0,-1 1 1 0 0,1-1-1 0 0,0 0 1 0 0,0 1-1 0 0,0-1 1 0 0,-1 0 0 0 0,2 1-1 0 0,-1-1 1 0 0,0 1-1 0 0,0-1 1 0 0,1-2-1 0 0,0-2 887 0 0,0 0 0 0 0,1 1 0 0 0,4-11 0 0 0,-1 8-692 0 0,-1 0 1 0 0,1 0-1 0 0,1 1 1 0 0,0-1-1 0 0,0 1 1 0 0,0 1-1 0 0,1-1 1 0 0,0 1 0 0 0,0 0-1 0 0,10-6 1 0 0,-3 3 425 0 0,1 0 0 0 0,-1 2 0 0 0,1 0 1 0 0,31-10-1 0 0,-34 14-858 0 0,3 1 11 0 0,-11 2 51 0 0,2 1 50 0 0,22 3 15 0 0,-21-3 137 0 0,2 4-200 0 0,24 14 3 0 0,-24-14 10 0 0,-2 2-10 0 0,21 23-41 0 0,-21-23 122 0 0,-3 2-61 0 0,14 26 1 0 0,-14-27 184 0 0,-2 1-176 0 0,6 24 0 0 0,-6-24 64 0 0,-2-1-92 0 0,0-4-70 0 0,1 0 45 0 0,-1 1 1 0 0,0-1 0 0 0,0 1 0 0 0,-1 0 0 0 0,1-1 0 0 0,-1 1 0 0 0,0-1 0 0 0,0 1 0 0 0,0-1 0 0 0,-1 0-1 0 0,1 0 1 0 0,-1 1 0 0 0,-5 6 0 0 0,-4 2-6 0 0,-1-1 0 0 0,0 0 0 0 0,-22 15 0 0 0,20-16-12 0 0,0 1 0 0 0,1 0 0 0 0,-14 17 0 0 0,24-26-26 0 0,-4 6-8 0 0,0 1 1 0 0,1-1-1 0 0,0 1 1 0 0,0 1-1 0 0,1-1 0 0 0,-5 14 1 0 0,-3 8 49 0 0,3-6-31 0 0,-1 5-11 0 0,-2 3-53 0 0,4-6-11 0 0,-14 31 53 0 0,11-28 26 0 0,3-6 58 0 0,7-12-73 0 0,2-8 0 0 0,0-1 0 0 0,1 1 0 0 0,-1-1 0 0 0,1 0 0 0 0,0 1 0 0 0,0-1 0 0 0,2 5 0 0 0,1 0 0 0 0,1 0 0 0 0,0 0 0 0 0,10 13 0 0 0,15 17 12 0 0,-24-31 112 0 0,1 0-71 0 0,29 29-42 0 0,5-8-27 0 0,-33-23-35 0 0,1-3 89 0 0,33 13-25 0 0,3-4-24 0 0,-6-8-31 0 0,-30-3 31 0 0,-5-1 11 0 0,-1 0 0 0 0,1-1 0 0 0,0 1 0 0 0,-1 0 0 0 0,1-1 0 0 0,-1 0 0 0 0,8-3 0 0 0,92-27-208 0 0,-99 29 134 0 0,0 1 0 0 0,0 0 0 0 0,0-1 0 0 0,0 0 0 0 0,0 0 0 0 0,3-3 0 0 0,-6 5 50 0 0,0-1-1 0 0,0 1 0 0 0,-1-1 0 0 0,1 0 0 0 0,0 1 0 0 0,0-1 0 0 0,-1 0 0 0 0,1 0 0 0 0,-1 0 1 0 0,1 1-1 0 0,-1-1 0 0 0,1 0 0 0 0,-1 0 0 0 0,0 0 0 0 0,1 0 0 0 0,-1 0 0 0 0,0 0 0 0 0,0 0 0 0 0,1 0 1 0 0,-1 0-1 0 0,0 1 0 0 0,0-1 0 0 0,0 0 0 0 0,0 0 0 0 0,0 0 0 0 0,-1 0 0 0 0,1 0 0 0 0,0 0 1 0 0,0 0-1 0 0,-1-1 0 0 0,0-1-486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0.4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43 20215 0 0,'-4'-9'806'0'0,"3"7"-650"0"0,0-1 0 0 0,0 0 1 0 0,0 0-1 0 0,0 0 0 0 0,0 0 0 0 0,0 0 1 0 0,1 0-1 0 0,-1-4 0 0 0,3 3-7 0 0,7 5 216 0 0,2 1 586 0 0,108 5-1007 0 0,-78-5-29 0 0,14 0 57 0 0,-6 3-20 0 0,-11 5 47 0 0,-30-8-89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0.1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64 502 5495 0 0,'-2'3'121'0'0,"0"1"0"0"0,0 0 0 0 0,0-1 0 0 0,0 1 0 0 0,1 0 0 0 0,-2 5 0 0 0,-4 9 2666 0 0,5-13-2132 0 0,1-1 0 0 0,-1 0 0 0 0,1 1 0 0 0,0-1 0 0 0,1 1 0 0 0,-1 6 0 0 0,-1 4 388 0 0,2-13-626 0 0,-1 3-8 0 0,-13 94 3655 0 0,-3-5-505 0 0,16-87-3138 0 0,2-7-239 0 0,5-11-316 0 0,4-23-598 0 0,-1-2-244 0 0,-3-1 1 0 0,-1 1-1 0 0,1-56 0 0 0,-14-111-2185 0 0,2 78 3233 0 0,6 113 133 0 0,0 1-1 0 0,0-1 1 0 0,1 0-1 0 0,1 1 0 0 0,5-22 1 0 0,-5 27-59 0 0,0 0 1 0 0,1 0 0 0 0,0 0-1 0 0,0 1 1 0 0,0-1-1 0 0,1 1 1 0 0,-1 0-1 0 0,1 0 1 0 0,0 0 0 0 0,1 1-1 0 0,-1-1 1 0 0,9-5-1 0 0,3 0-152 0 0,0 0 1 0 0,1 1-1 0 0,-1 1 0 0 0,2 1 0 0 0,-1 1 0 0 0,1 0 0 0 0,27-5 1 0 0,-11 7 215 0 0,-28 4-75 0 0,2 1 94 0 0,2 0-135 0 0,24 2 616 0 0,-26 2-554 0 0,27 14-41 0 0,-27-14 93 0 0,-2 4-112 0 0,17 26-7 0 0,-17-26-1 0 0,-5-1 7 0 0,7 23 26 0 0,-6-23 9 0 0,-3 0 4 0 0,2 0-88 0 0,-1-4-16 0 0,0-1 0 0 0,0 1-1 0 0,0-1 1 0 0,-1 1 0 0 0,1-1-1 0 0,-1 1 1 0 0,0-1 0 0 0,-1 4 0 0 0,-5 11 329 0 0,0-1 1 0 0,-15 25-1 0 0,20-38-280 0 0,1-3-56 0 0,-1 1 1 0 0,1 1-1 0 0,0-1 1 0 0,0 0 0 0 0,0 0-1 0 0,0 0 1 0 0,0 1-1 0 0,1-1 1 0 0,-1 0 0 0 0,1 1-1 0 0,-1-1 1 0 0,1 0-1 0 0,0 1 1 0 0,0-1 0 0 0,0 4-1 0 0,10 6-38 0 0,22 19-55 0 0,-24-24-5 0 0,1 0-69 0 0,32 27 72 0 0,-5-1-1 0 0,-31-29 59 0 0,-1 0 0 0 0,1 1 1 0 0,-1 0-1 0 0,0 0 0 0 0,4 6 0 0 0,-2-2 1 0 0,0-2-67 0 0,-1 3 32 0 0,16 29 96 0 0,-15-29 25 0 0,-5 34 110 0 0,-1-41-145 0 0,-1 0-1 0 0,1 0 1 0 0,-1 0 0 0 0,0 0 0 0 0,1 0-1 0 0,-1 0 1 0 0,-1-1 0 0 0,1 1 0 0 0,0 0-1 0 0,-1 0 1 0 0,1-1 0 0 0,-1 1 0 0 0,0-1-1 0 0,0 1 1 0 0,0-1 0 0 0,0 0 0 0 0,-3 2-1 0 0,-2 2 246 0 0,0-1 0 0 0,0 0 0 0 0,-16 7-1 0 0,13-7-142 0 0,-1-1-1 0 0,1 0 0 0 0,-1-1 1 0 0,0 0-1 0 0,0 0 0 0 0,0-1 0 0 0,-1-1 1 0 0,1 0-1 0 0,0-1 0 0 0,0 0 1 0 0,-1 0-1 0 0,1-1 0 0 0,0-1 1 0 0,0 0-1 0 0,0 0 0 0 0,-14-5 0 0 0,24 6-193 0 0,-1 1-1 0 0,1-1 0 0 0,0 0 0 0 0,-1 1 1 0 0,1-1-1 0 0,0 0 0 0 0,-1 0 1 0 0,1 0-1 0 0,0 0 0 0 0,0 0 0 0 0,0 0 1 0 0,0 0-1 0 0,0 0 0 0 0,0 0 0 0 0,0-1 1 0 0,0 1-1 0 0,0 0 0 0 0,0-2 0 0 0,0-2-858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0.5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419 24 12527 0 0,'0'-2'416'0'0,"0"1"-223"0"0,0-1 1 0 0,0 0-1 0 0,0 0 0 0 0,-9-12 5503 0 0,7 21-5729 0 0,1-2-1179 0 0,-7 17 801 0 0,-1-1 1 0 0,-1 1-1 0 0,-1-2 0 0 0,-13 21 0 0 0,-62 79 5362 0 0,37-54-3613 0 0,-141 221 1627 0 0,186-281-2878 0 0,-11 21-83 0 0,14-25-119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0.9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1 19727 0 0,'-2'0'738'0'0,"-2"0"270"0"0,1 12-519 0 0,0-3-479 0 0,-3 30 43 0 0,4-27-69 0 0,1-3-35 0 0,-1 0 1 0 0,2 1-1 0 0,0 10 0 0 0,-1-6 1 0 0,1 40-191 0 0,0-42 207 0 0,3 34-88 0 0,3 5 34 0 0,1 2 451 0 0,2 3 142 0 0,0 7 316 0 0,-2-1 30 0 0,-1-5-495 0 0,-5-48-314 0 0,6 31 144 0 0,1-2-182 0 0,-6-28-80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1.2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6 116 18831 0 0,'-1'-2'261'0'0,"-3"-5"1237"0"0,9 7-959 0 0,-2 1-622 0 0,-2-1 228 0 0,10 2-73 0 0,2 2-48 0 0,37 5 96 0 0,-40-7-93 0 0,34 3 197 0 0,-31-3-162 0 0,-3-1 47 0 0,1 0 0 0 0,19 0 0 0 0,36-2-17 0 0,77-11 0 0 0,-113 6-443 0 0,0-1-1 0 0,52-21 0 0 0,52-35-4373 0 0,-103 45 2793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1.6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210 14 655 0 0,'0'0'58'0'0,"0"0"0"0"0,0 0 0 0 0,0-1-1 0 0,0 1 1 0 0,0 0 0 0 0,0 0-1 0 0,0-1 1 0 0,0 1 0 0 0,0 0-1 0 0,0 0 1 0 0,0 0 0 0 0,0-1-1 0 0,0 1 1 0 0,-1 0 0 0 0,1 0 0 0 0,0-1-1 0 0,0 1 1 0 0,0 0 0 0 0,0 0-1 0 0,-1 0 1 0 0,1 0 0 0 0,0-1-1 0 0,0 1 1 0 0,0 0 0 0 0,-1 0-1 0 0,1 0 1 0 0,0 0 0 0 0,0 0-1 0 0,0 0 1 0 0,-1 0 0 0 0,1-1 0 0 0,-7-3 1121 0 0,3 3-743 0 0,1 1 0 0 0,-1-1 0 0 0,0 0 0 0 0,1 1 0 0 0,-1 0 0 0 0,1 0 0 0 0,-1 0 0 0 0,0 0 0 0 0,1 0 0 0 0,-1 1 0 0 0,1-1 0 0 0,-1 1 0 0 0,1 0 0 0 0,-1 0 0 0 0,1 1 0 0 0,0-1 0 0 0,-6 3 0 0 0,0 1 221 0 0,1 1-1 0 0,-1-1 1 0 0,1 2 0 0 0,0-1 0 0 0,-7 8 0 0 0,7-5-117 0 0,0 1 0 0 0,1 0 0 0 0,0 0 0 0 0,1 1 0 0 0,0-1 0 0 0,1 1 0 0 0,0 1 0 0 0,-5 14 0 0 0,9-22-379 0 0,0-1 0 0 0,0 0 0 0 0,0 1 0 0 0,1-1 0 0 0,-1 1 0 0 0,1 6 0 0 0,-1-2 61 0 0,-2 26 852 0 0,3-26-872 0 0,-1-4-74 0 0,1 0 1 0 0,0-1-1 0 0,0 1 0 0 0,0-1 1 0 0,0 1-1 0 0,2 6 0 0 0,0 10 697 0 0,1-10-416 0 0,8 33-66 0 0,-8-32-14 0 0,19 36 228 0 0,-18-38-130 0 0,4-1-238 0 0,24 22-77 0 0,-24-23-30 0 0,0-5-9 0 0,28 2-36 0 0,-31-4-77 0 0,0 0 0 0 0,0-1 0 0 0,0 1-1 0 0,0-1 1 0 0,0 0 0 0 0,0-1 0 0 0,0 1-1 0 0,0-1 1 0 0,-1 0 0 0 0,1 0-1 0 0,7-5 1 0 0,-6 3-131 0 0,0 0 1 0 0,-1-1-1 0 0,1 0 0 0 0,-1 0 0 0 0,0-1 1 0 0,-1 1-1 0 0,6-9 0 0 0,2-6-1237 0 0,-1-1 0 0 0,-1-1 0 0 0,13-41 0 0 0,-19 51 632 0 0,7-22-2111 0 0,-1-1-1 0 0,-2 0 0 0 0,5-43 1 0 0,-12 76 2837 0 0,-1 0 1 0 0,0 1-1 0 0,0-1 1 0 0,0 0-1 0 0,0 1 1 0 0,-1-1-1 0 0,1 0 1 0 0,0 1-1 0 0,-2-4 0 0 0,2 5 87 0 0,0 0-1 0 0,0 0 0 0 0,0 0 0 0 0,0 0 0 0 0,0 0 1 0 0,-1-1 216 0 0,1 1-217 0 0,0 0 0 0 0,0 0 1 0 0,0 0-1 0 0,0 0 0 0 0,0 0 0 0 0,0 0 0 0 0,0 0 0 0 0,0 0 1 0 0,-1 0-1 0 0,1 0 0 0 0,0 0 0 0 0,0 0 0 0 0,0 0 1 0 0,0 0-1 0 0,0 0 0 0 0,0 0 0 0 0,0 0 0 0 0,-1 0 1 0 0,1 0-1 0 0,0 0 0 0 0,0 0 0 0 0,0 0 0 0 0,0 0 1 0 0,0 0-1 0 0,0 0 0 0 0,0 0 0 0 0,0 0 0 0 0,-1 0 0 0 0,1 0 1 0 0,0 0-1 0 0,0 0 0 0 0,-6 10 1980 0 0,1 6-255 0 0,1 1 1 0 0,0-1-1 0 0,-2 18 0 0 0,-1 13 18 0 0,5-36-1517 0 0,-3 31 1025 0 0,3-32-1037 0 0,1 34 755 0 0,0-34-852 0 0,2 31 567 0 0,-1-30-581 0 0,5 29 461 0 0,0-9-307 0 0,-4-24-5 0 0,1 2-5 0 0,9 23-25 0 0,-9-23 401 0 0,5-4-752 0 0,20 18-119 0 0,-20-17-1655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02.0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 21335 0 0,'1'-2'2569'0'0,"-1"2"-2540"0"0,13 3-2595 0 0,-5-2 2165 0 0,-3 0-123 0 0,0 0 0 0 0,-1-1-1 0 0,1 0 1 0 0,9 0 0 0 0,31-1-2668 0 0,-7 0 2692 0 0,5 1 505 0 0,2 0 716 0 0,-5 3 265 0 0,4 2-968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10.1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15 13847 0 0,'-3'-4'662'0'0,"1"-2"-846"0"0,-6 2 1207 0 0,-1 16 3924 0 0,9-12-4904 0 0,0 1 0 0 0,0 0-1 0 0,-1-1 1 0 0,1 1 0 0 0,0-1 0 0 0,0 1-1 0 0,0-1 1 0 0,0 1 0 0 0,1 0 0 0 0,-1-1-1 0 0,0 1 1 0 0,0-1 0 0 0,0 1 0 0 0,0-1 0 0 0,1 1-1 0 0,-1-1 1 0 0,0 1 0 0 0,0-1 0 0 0,1 1-1 0 0,-1-1 1 0 0,0 1 0 0 0,1-1 0 0 0,-1 1-1 0 0,0-1 1 0 0,1 0 0 0 0,-1 1 0 0 0,1-1-1 0 0,-1 1 1 0 0,1-1 0 0 0,-1 0 0 0 0,1 0-1 0 0,-1 1 1 0 0,1-1 0 0 0,-1 0 0 0 0,1 0-1 0 0,-1 0 1 0 0,1 0 0 0 0,0 1 0 0 0,-1-1-1 0 0,1 0 1 0 0,-1 0 0 0 0,1 0 0 0 0,-1 0-1 0 0,2-1 1 0 0,0 2 68 0 0,-1-1-1 0 0,1 0 1 0 0,0-1 0 0 0,-1 1-1 0 0,1 0 1 0 0,0 0 0 0 0,-1-1-1 0 0,1 1 1 0 0,-1-1 0 0 0,1 1-1 0 0,0-1 1 0 0,-1 0 0 0 0,1 0-1 0 0,1-1 1 0 0,-3 1-112 0 0,-1 1 1 0 0,0-1-1 0 0,0 1 0 0 0,0 0 0 0 0,0-1 0 0 0,0 1 1 0 0,0 0-1 0 0,0 0 0 0 0,0-1 0 0 0,0 1 1 0 0,-1 0-1 0 0,-1 1-199 0 0,1-1 1 0 0,-1 1-1 0 0,1-1 1 0 0,-1 1-1 0 0,1 0 1 0 0,0 0-1 0 0,-4 1 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2:56.3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67 655 0 0,'0'0'54'0'0,"1"0"-24"0"0,35 8 10852 0 0,-36-9-10640 0 0,0 0 1 0 0,1 0-1 0 0,-1 0 1 0 0,0 0-1 0 0,1 0 1 0 0,-1 0-1 0 0,1 1 1 0 0,-1-1-1 0 0,1 0 1 0 0,-1 0-1 0 0,1 0 1 0 0,0 1-1 0 0,-1-1 1 0 0,1 0 0 0 0,0 1-1 0 0,0-1 1 0 0,-1 1-1 0 0,1-1 1 0 0,0 1-1 0 0,0-1 1 0 0,0 1-1 0 0,0-1 1 0 0,0 1-1 0 0,0 0 1 0 0,0 0-1 0 0,0-1 1 0 0,1 1-1 0 0,32-6-2 0 0,-29 6 154 0 0,702-44 952 0 0,-394 44-1194 0 0,-48 1-32 0 0,-154-2-48 0 0,69-2 142 0 0,-161 1 518 0 0,-14 1 134 0 0,-14 2-374 0 0,-5 2-597 0 0,2 1-134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0.7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3968 245 7079 0 0,'-14'-13'435'0'0,"0"1"-1"0"0,-1 0 0 0 0,-1 1 0 0 0,0 1 1 0 0,0 0-1 0 0,-1 2 0 0 0,-24-10 0 0 0,-132-34-774 0 0,99 32 1354 0 0,-6 0-209 0 0,-155-19-1 0 0,-86 20 631 0 0,-177 39-1435 0 0,109 17 147 0 0,-87 37 202 0 0,196 4 76 0 0,140-35-312 0 0,76-25-85 0 0,0 3 0 0 0,2 2 0 0 0,-85 46 0 0 0,57-17 283 0 0,-92 71 0 0 0,134-86-236 0 0,3 2 0 0 0,1 2-1 0 0,-54 64 1 0 0,50-43-86 0 0,2 1 1 0 0,3 2-1 0 0,3 2 0 0 0,-42 98 1 0 0,63-115-4 0 0,2 11 4 0 0,11-34-33 0 0,-1 46 20 0 0,7 27-25 0 0,10 2 36 0 0,8-8 12 0 0,-11-72 0 0 0,15 35 0 0 0,-11-34 17 0 0,17 27 0 0 0,14 11 149 0 0,-23-33 34 0 0,20 32 0 0 0,-20-30 27 0 0,20 30 112 0 0,-20-33 49 0 0,18 24 10 0 0,-18-28-3 0 0,20 20-23 0 0,-19-22-11 0 0,116 88 578 0 0,4-24-455 0 0,4 2 47 0 0,-103-60-383 0 0,0-2 1 0 0,2-2-1 0 0,1-2 1 0 0,63 22-1 0 0,-9-14 55 0 0,112 17 1 0 0,104-4 54 0 0,-171-33-96 0 0,1-5 0 0 0,0-7-1 0 0,242-37 1 0 0,-369 38-162 0 0,96-16 0 0 0,160-45 0 0 0,-137 22-17 0 0,87-30 35 0 0,-10-20 409 0 0,-22 7-51 0 0,-159 73-266 0 0,14-5-75 0 0,-1-1 1 0 0,0-3-1 0 0,46-28 0 0 0,-77 39 36 0 0,-1 0 0 0 0,0-1-1 0 0,-1 0 1 0 0,0-1 0 0 0,16-20-1 0 0,-22 22 58 0 0,1 0-1 0 0,-1 0 0 0 0,-1-1 0 0 0,0 0 1 0 0,0 0-1 0 0,-1 0 0 0 0,0 0 1 0 0,-1-1-1 0 0,3-12 0 0 0,-5 13-19 0 0,0 0 0 0 0,0-1 0 0 0,-1 1 0 0 0,0-1 0 0 0,-1 1 0 0 0,0-1 0 0 0,-1 1 0 0 0,0 0 0 0 0,0 0 0 0 0,-1 0 1 0 0,-1 0-1 0 0,-5-13 0 0 0,5 15-75 0 0,-1-1 1 0 0,0 1 0 0 0,0 0 0 0 0,-1 0-1 0 0,0 0 1 0 0,0 1 0 0 0,0 0 0 0 0,-1 0 0 0 0,0 1-1 0 0,-1 0 1 0 0,0 0 0 0 0,0 0 0 0 0,-12-6-1 0 0,10 8-56 0 0,0 0 0 0 0,-19-6 0 0 0,0 4-89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3.3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701 169 10479 0 0,'-1'-5'486'0'0,"1"0"0"0"0,-2-1 0 0 0,1 1 0 0 0,0 0 0 0 0,-1 0 0 0 0,0 0 0 0 0,-1 0 0 0 0,1 0 0 0 0,-1 0 0 0 0,-4-7 0 0 0,1 5 179 0 0,-1-1 0 0 0,1 1 0 0 0,-1 0-1 0 0,-1 1 1 0 0,-8-7 0 0 0,5 6-392 0 0,0 0 0 0 0,0 0 0 0 0,-1 1-1 0 0,0 1 1 0 0,-1 0 0 0 0,1 0 0 0 0,-1 1 0 0 0,0 1 0 0 0,0 0 0 0 0,0 1 0 0 0,0 0 0 0 0,0 1 0 0 0,-1 1 0 0 0,1 0-1 0 0,0 1 1 0 0,-1 0 0 0 0,1 1 0 0 0,-15 4 0 0 0,4 0-222 0 0,0 2 0 0 0,1 0 0 0 0,0 1 0 0 0,1 2 0 0 0,0 0 0 0 0,1 1 0 0 0,-23 17 0 0 0,29-17-42 0 0,0 0 0 0 0,1 2 1 0 0,0-1-1 0 0,1 2 0 0 0,1 0 1 0 0,0 0-1 0 0,1 1 1 0 0,0 1-1 0 0,-12 27 0 0 0,15-23 45 0 0,1 0-1 0 0,-6 31 0 0 0,12-35 18 0 0,3 24 25 0 0,-2-31-13 0 0,4 1-10 0 0,11 32 2 0 0,-11-32 10 0 0,4 0 3 0 0,21 34 0 0 0,-14-27 0 0 0,13 11 0 0 0,-26-27-75 0 0,0-1-1 0 0,0 1 1 0 0,-1 0-1 0 0,1-1 1 0 0,1 0 0 0 0,3 3-1 0 0,34 19 76 0 0,-38-21-77 0 0,1-1-1 0 0,-1 0 1 0 0,0 1-1 0 0,1-1 1 0 0,-1-1-1 0 0,1 1 1 0 0,4 1-1 0 0,22 5 36 0 0,1-1 0 0 0,0-2 0 0 0,0-1 0 0 0,39 0-1 0 0,-56-5-33 0 0,1 0 0 0 0,-1 0 0 0 0,1-1 0 0 0,-1-1 0 0 0,0 0 0 0 0,-1-1 0 0 0,1-1 0 0 0,-1 1 0 0 0,0-2 0 0 0,0 0 0 0 0,-1 0-1 0 0,0-1 1 0 0,0-1 0 0 0,-1 0 0 0 0,0 0 0 0 0,13-16 0 0 0,-6 5-66 0 0,56-66-241 0 0,-65 75 235 0 0,-1 0 0 0 0,1-1 0 0 0,-2 0 1 0 0,0 0-1 0 0,9-26 0 0 0,-13 31 44 0 0,-1 0 0 0 0,0-1-1 0 0,0 1 1 0 0,-1 0 0 0 0,0 0 0 0 0,0-1-1 0 0,-1 1 1 0 0,0 0 0 0 0,0 0-1 0 0,-1 0 1 0 0,0 0 0 0 0,0 0 0 0 0,0 0-1 0 0,-1 1 1 0 0,0-1 0 0 0,-7-10 0 0 0,1 3 37 0 0,-1 0 0 0 0,0 0 0 0 0,-1 1-1 0 0,-1 0 1 0 0,-25-21 0 0 0,31 29 4 0 0,0 0-1 0 0,-1 1 1 0 0,1-1-1 0 0,-1 1 0 0 0,0 1 1 0 0,0-1-1 0 0,-13-3 0 0 0,16 6-37 0 0,0 0 0 0 0,0 0 0 0 0,0 0-1 0 0,-1 1 1 0 0,1 0 0 0 0,0 0-1 0 0,-1 0 1 0 0,1 0 0 0 0,0 1 0 0 0,-1 0-1 0 0,1 0 1 0 0,0 0 0 0 0,0 0 0 0 0,0 1-1 0 0,-6 2 1 0 0,2 0-258 0 0,0 1 1 0 0,-11 8-1 0 0,2 1-509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0.7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78 11231 0 0,'0'-2'81'0'0,"0"0"-1"0"0,1 1 1 0 0,-1-1 0 0 0,0 1-1 0 0,1-1 1 0 0,-1 0-1 0 0,1 1 1 0 0,0-1-1 0 0,-1 1 1 0 0,1 0-1 0 0,0-1 1 0 0,1-1-1 0 0,0 2 95 0 0,-1 1-1 0 0,1-1 1 0 0,0 0-1 0 0,-1 0 1 0 0,1 1-1 0 0,0-1 1 0 0,0 1-1 0 0,-1-1 0 0 0,1 1 1 0 0,0 0-1 0 0,0-1 1 0 0,0 1-1 0 0,2 1 1 0 0,215-27 4810 0 0,-69 6-2485 0 0,-137 19-2351 0 0,-4 0 27 0 0,1 0 0 0 0,0 1 0 0 0,19 2 0 0 0,-17-3-159 0 0,-6 1-45 0 0,1 1 0 0 0,-1-1 0 0 0,1 1 0 0 0,0 0 0 0 0,9 3 0 0 0,26 5-1622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3.6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335 1 9727 0 0,'-1'0'53'0'0,"-1"0"-1"0"0,1 0 1 0 0,-1 0-1 0 0,1 0 1 0 0,0 0 0 0 0,-1 1-1 0 0,1-1 1 0 0,-1 1-1 0 0,1-1 1 0 0,0 1-1 0 0,-1-1 1 0 0,1 1-1 0 0,0 0 1 0 0,0 0-1 0 0,0 0 1 0 0,-1-1-1 0 0,1 1 1 0 0,0 0-1 0 0,0 0 1 0 0,0 1-1 0 0,0-1 1 0 0,0 1-1 0 0,-5 6-16 0 0,1 0-1 0 0,-6 12 1 0 0,2-3 153 0 0,-143 221 5165 0 0,129-201-3905 0 0,2 1 0 0 0,1 1 0 0 0,-25 73-1 0 0,34-71-621 0 0,9-33-316 0 0,4 1-434 0 0,8 27-41 0 0,-8-27-197 0 0,3-9-89 0 0,23 1-19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4.0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351 0 13327 0 0,'-2'1'178'0'0,"0"0"-1"0"0,0 1 0 0 0,0-1 1 0 0,0 0-1 0 0,1 1 1 0 0,-1-1-1 0 0,0 1 0 0 0,1 0 1 0 0,-1-1-1 0 0,1 1 0 0 0,-3 4 1 0 0,-12 25 2016 0 0,9-17-1707 0 0,-150 251-303 0 0,78-138 970 0 0,66-105 324 0 0,-20 46 0 0 0,25-49-1005 0 0,6-15-82 0 0,0 1-368 0 0,-4 15-207 0 0,2-14-964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4.4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4 17103 0 0,'-2'-4'1557'0'0,"6"11"137"0"0,5 1-1203 0 0,35 31 592 0 0,-33-35-551 0 0,31 12-77 0 0,-22-11-36 0 0,173 14-1074 0 0,-157-18-7441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4.8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457 26 13327 0 0,'0'-2'32'0'0,"0"1"-1"0"0,0 0 1 0 0,0 0 0 0 0,0 0-1 0 0,1 0 1 0 0,-1 0-1 0 0,0 0 1 0 0,1 0 0 0 0,-1 0-1 0 0,1 1 1 0 0,-1-1-1 0 0,1 0 1 0 0,-1 0-1 0 0,1 0 1 0 0,0 0 0 0 0,-1 1-1 0 0,1-1 1 0 0,0 0-1 0 0,0 0 1 0 0,0 1 0 0 0,0-1-1 0 0,-1 1 1 0 0,1-1-1 0 0,0 1 1 0 0,0-1 0 0 0,0 1-1 0 0,2-1 1 0 0,-1 0-58 0 0,0 1 1 0 0,1-1-1 0 0,-1 1 0 0 0,0 0 1 0 0,0-1-1 0 0,1 1 1 0 0,-1 0-1 0 0,0 0 0 0 0,0 1 1 0 0,1-1-1 0 0,4 2 3185 0 0,1 5-2159 0 0,25 23-194 0 0,-24-23 626 0 0,-3 2-776 0 0,19 25-202 0 0,-18-25-94 0 0,-3-1-22 0 0,14 26-17 0 0,-14-25-62 0 0,1 0-31 0 0,12 27-4 0 0,-12-27-5 0 0,-1 3-25 0 0,14 38-15 0 0,-12-28-3 0 0,-3-12-119 0 0,-2-5-21 0 0,1 0 1 0 0,-1 0-1 0 0,0 0 0 0 0,-1 0 0 0 0,1 0 1 0 0,-1 9-1 0 0,1-4 7 0 0,0-6-12 0 0,-1 1-1 0 0,0 0 1 0 0,0 0-1 0 0,0 0 1 0 0,0-1 0 0 0,-3 10-1 0 0,3-3 15 0 0,0-5 7 0 0,-1 0 0 0 0,1 0 0 0 0,-1-1 0 0 0,-1 1-1 0 0,-2 9 1 0 0,2-5 28 0 0,0-3 23 0 0,1-1 0 0 0,-1 1 0 0 0,-6 11 0 0 0,-21 54 613 0 0,-49 129 712 0 0,39-96-1169 0 0,29-82-178 0 0,0-1-1 0 0,-24 36 0 0 0,27-48-47 0 0,0-1-1 0 0,-1 1 1 0 0,0-1 0 0 0,0-1 0 0 0,-1 0 0 0 0,0 0-1 0 0,-14 8 1 0 0,16-11-6 0 0,-1-1 1 0 0,0 0-1 0 0,0-1 0 0 0,0 0 0 0 0,0 0 0 0 0,-1 0 0 0 0,1-1 0 0 0,-1-1 1 0 0,0 1-1 0 0,0-2 0 0 0,-9 1 0 0 0,4-1-9 0 0,0-1 0 0 0,1 0 1 0 0,-1-1-1 0 0,0 0 0 0 0,1-1 0 0 0,0-1 0 0 0,0 0 0 0 0,-18-9 0 0 0,22 9-21 0 0,1-1-1 0 0,-1 0 0 0 0,1-1 0 0 0,0 0 1 0 0,1 0-1 0 0,0 0 0 0 0,0-1 0 0 0,0 0 1 0 0,1-1-1 0 0,0 0 0 0 0,0 1 0 0 0,-7-15 1 0 0,7 11-332 0 0,1 0 1 0 0,1 0-1 0 0,-6-23 1 0 0,5 4-6709 0 0,3 6-1691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5.1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174 5 15863 0 0,'-2'-1'315'0'0,"2"1"-272"0"0,-1-1 0 0 0,1 1-1 0 0,0 0 1 0 0,-1-1 0 0 0,1 1-1 0 0,0 0 1 0 0,-1 0 0 0 0,1-1-1 0 0,0 1 1 0 0,-1 0 0 0 0,1 0 0 0 0,-1 0-1 0 0,1 0 1 0 0,0 0 0 0 0,-1-1-1 0 0,1 1 1 0 0,-1 0 0 0 0,1 0 0 0 0,-1 0-1 0 0,1 0 1 0 0,0 0 0 0 0,-1 0-1 0 0,1 0 1 0 0,-1 1 0 0 0,1-1 0 0 0,-1 0-1 0 0,1 0 1 0 0,0 0 0 0 0,-1 0-1 0 0,0 1 1 0 0,-2 2-15 0 0,0 1 1 0 0,0 0-1 0 0,1 1 0 0 0,-4 7 0 0 0,-11 19 41 0 0,-40 71 976 0 0,44-83-137 0 0,6-10-252 0 0,1-1-1 0 0,1 1 1 0 0,0 1 0 0 0,-6 13-1 0 0,7-16-391 0 0,3-5-120 0 0,-1 1 0 0 0,1 0-1 0 0,0 0 1 0 0,0 0-1 0 0,0 0 1 0 0,0 0-1 0 0,0 1 1 0 0,0 3-1 0 0,-4 19 352 0 0,4-19-117 0 0,1 4-23 0 0,0 34-43 0 0,0-34-168 0 0,2 0-83 0 0,6 33-35 0 0,-7-42-20 0 0,-1 0 1 0 0,1 0-1 0 0,-1 0 1 0 0,1 0-1 0 0,0 0 1 0 0,-1 0-1 0 0,1 0 1 0 0,2 3-1 0 0,20 37 30 0 0,-17-31 74 0 0,2-4 31 0 0,25 20 3 0 0,-25-21-8 0 0,-1-2-32 0 0,21 10-9 0 0,-21-10-6 0 0,0-2-5 0 0,2 2-59 0 0,-2-1-10 0 0,0-1 0 0 0,0 0-1 0 0,10 2 1 0 0,-14-3 60 0 0,4 1-29 0 0,4 2-58 0 0,-5-2-10 0 0,-1 0-1 0 0,1 0 0 0 0,-1 0 1 0 0,1-1-1 0 0,11 1 0 0 0,-7 0-203 0 0,15 1 120 0 0,-10-8-2852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5.5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21 18143 0 0,'-3'-6'601'0'0,"-1"-5"627"0"0,4 10-1231 0 0,0 1-1 0 0,0 0 1 0 0,0 0 0 0 0,0 0 0 0 0,0 0 0 0 0,1-1 0 0 0,-1 1 0 0 0,0 0-1 0 0,0 0 1 0 0,0 0 0 0 0,0 0 0 0 0,0-1 0 0 0,0 1 0 0 0,0 0 0 0 0,1 0-1 0 0,-1 0 1 0 0,0 0 0 0 0,0 0 0 0 0,0 0 0 0 0,0 0 0 0 0,1-1 0 0 0,-1 1-1 0 0,0 0 1 0 0,0 0 0 0 0,0 0 0 0 0,0 0 0 0 0,1 0 0 0 0,-1 0 0 0 0,0 0 0 0 0,0 0-1 0 0,0 0 1 0 0,1 0 0 0 0,-1 0 0 0 0,0 0 0 0 0,0 0 0 0 0,0 0 0 0 0,1 0-1 0 0,-1 0 1 0 0,0 0 0 0 0,0 0 0 0 0,0 0 0 0 0,0 1 0 0 0,1-1 0 0 0,-1 0-1 0 0,0 0 1 0 0,0 0 0 0 0,0 0 0 0 0,0 0 0 0 0,1 0 0 0 0,-1 0 0 0 0,0 1 0 0 0,1-1-225 0 0,3 1-412 0 0,64 7-2208 0 0,-54-7 2820 0 0,9 4 113 0 0,-6 0 172 0 0,10 3-146 0 0,-20-6-207 0 0,0 0-977 0 0,20 7-2685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5.8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30 14743 0 0,'0'-2'201'0'0,"0"1"0"0"0,0 0 0 0 0,1-1 0 0 0,-1 1 0 0 0,1-1 0 0 0,-1 1 0 0 0,1 0 0 0 0,-1 0 0 0 0,1-1 0 0 0,0 1 0 0 0,0 0 0 0 0,-1 0 0 0 0,1 0 1 0 0,0 0-1 0 0,0 0 0 0 0,0 0 0 0 0,0 0 0 0 0,1 0 0 0 0,-1 0 0 0 0,0 0 0 0 0,0 0 0 0 0,0 1 0 0 0,1-1 0 0 0,-1 1 0 0 0,0-1 0 0 0,1 1 0 0 0,-1-1 0 0 0,1 1 0 0 0,-1 0 0 0 0,0 0 0 0 0,1-1 0 0 0,-1 1 0 0 0,3 0 0 0 0,281 1 2364 0 0,-255 2-2492 0 0,12 1-58 0 0,-28-2-28 0 0,-9-2-110 0 0,1 1 0 0 0,0 0 1 0 0,-1 0-1 0 0,7 2 0 0 0,18 6-546 0 0</inkml:trace>
  <inkml:trace contextRef="#ctx0" brushRef="#br0" timeOffset="1">583 142 12007 0 0,'-2'1'135'0'0,"1"-1"0"0"0,0 0 0 0 0,-1 1 0 0 0,1-1 0 0 0,0 1 0 0 0,0-1-1 0 0,-1 1 1 0 0,1-1 0 0 0,0 1 0 0 0,0 0 0 0 0,0 0 0 0 0,0 0 0 0 0,0 0-1 0 0,0 0 1 0 0,0 0 0 0 0,0 0 0 0 0,0 0 0 0 0,0 0 0 0 0,-1 1 0 0 0,-15 29 1249 0 0,11-18-1634 0 0,-13 17 305 0 0,-114 199 3358 0 0,58-96 743 0 0,73-129-4009 0 0,0-1 0 0 0,0 1-1 0 0,1 0 1 0 0,0-1 0 0 0,-2 7 0 0 0,1-2-49 0 0,0-2 314 0 0,5 3-258 0 0,6 26-139 0 0,-7-26-1190 0 0,35 1-12370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6.2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275 1 18831 0 0,'-2'0'183'0'0,"1"0"-47"0"0,0 1 0 0 0,-1-1 1 0 0,1 1-1 0 0,0-1 0 0 0,0 0 0 0 0,0 1 0 0 0,0 0 0 0 0,0-1 0 0 0,-1 1 0 0 0,1 0 1 0 0,-1 1-1 0 0,-1 2-92 0 0,0 0 1 0 0,1 0 0 0 0,-1 0-1 0 0,-2 9 1 0 0,-102 239 483 0 0,6-3 4720 0 0,92-217-4947 0 0,7-24-261 0 0,1-1 67 0 0,-1-1-20 0 0,-4 20-83 0 0,5-19-112 0 0,-7-3-1488 0 0,6-9 426 0 0,-1-4-271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06.5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12 12527 0 0,'8'-9'6298'0'0,"5"7"-3516"0"0,-7 2-2070 0 0,2 0-158 0 0,-1 1 1 0 0,1 1-1 0 0,-1 0 0 0 0,0 0 1 0 0,11 5-1 0 0,-12-5-716 0 0,1 0 398 0 0,3 2-43 0 0,40 16-154 0 0,4-3-1771 0 0,-13-7-6928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3.1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1065 26 655 0 0,'-51'-11'804'0'0,"34"9"2469"0"0,-2 0 3696 0 0,-49-3-4479 0 0,41 2-1597 0 0,-1 1-1 0 0,0 1 0 0 0,-47 5 1 0 0,59 0-484 0 0,1-1 0 0 0,-1 2 0 0 0,-24 10 0 0 0,-44 26 435 0 0,4-1-295 0 0,35-21-346 0 0,-58 35 0 0 0,88-45-155 0 0,1 1-1 0 0,0 1 0 0 0,0 0 1 0 0,1 1-1 0 0,0 0 0 0 0,1 1 1 0 0,-15 21-1 0 0,7-2 21 0 0,1 0-1 0 0,-18 42 0 0 0,-23 74 286 0 0,42-101-157 0 0,0-1-153 0 0,3 1 1 0 0,2 1-1 0 0,-8 55 1 0 0,16-67-44 0 0,2 0 0 0 0,1 0 1 0 0,2 0-1 0 0,2 0 0 0 0,6 36 1 0 0,0-33 71 0 0,12 17 20 0 0,-15-41-57 0 0,23 45 190 0 0,-4-12-104 0 0,-12-22-21 0 0,-4-11-83 0 0,40 80-14 0 0,-21-51-3 0 0,8 9-11 0 0,-19-31-31 0 0,17 18 14 0 0,-30-36 14 0 0,0-1 0 0 0,-1 0 0 0 0,1-1 0 0 0,6 5 0 0 0,50 37-3 0 0,-31-27 17 0 0,30 14 0 0 0,25 6 16 0 0,-50-23 60 0 0,32 15 0 0 0,-34-16 67 0 0,28 12 295 0 0,-29-14 129 0 0,-23-9-499 0 0,28 9 435 0 0,63 12 1 0 0,-3-11-728 0 0,1-5 0 0 0,126-5 0 0 0,192-44 401 0 0,-144-16-272 0 0,-202 42 35 0 0,37-12 422 0 0,149-63 0 0 0,-217 76-194 0 0,150-67-1181 0 0,-161 68 846 0 0,-1-1 1 0 0,0-1-1 0 0,-1-1 0 0 0,-1-1 1 0 0,21-21-1 0 0,30-41 38 0 0,49-43 333 0 0,-71 80-74 0 0,51-47 299 0 0,-90 76-364 0 0,0 0-1 0 0,0-1 0 0 0,-2 0 1 0 0,0-1-1 0 0,10-20 0 0 0,-4 0 65 0 0,-2-1 0 0 0,-2 0 1 0 0,-1-1-1 0 0,-2 0 0 0 0,-2-1 0 0 0,6-70 0 0 0,-12 80 55 0 0,-2-1 0 0 0,-1 0 0 0 0,-1 1 1 0 0,-12-56-1 0 0,10 66-87 0 0,-2-1 1 0 0,0 1-1 0 0,-1 0 1 0 0,-1 0-1 0 0,-1 1 1 0 0,-1 0 0 0 0,0 0-1 0 0,-13-16 1 0 0,12 22-63 0 0,0 1-1 0 0,0 0 1 0 0,-1 0 0 0 0,-1 1 0 0 0,1 1 0 0 0,-2 0-1 0 0,1 1 1 0 0,-1 0 0 0 0,-20-7 0 0 0,-17-5 135 0 0,-73-17 0 0 0,78 24-90 0 0,-27-5 31 0 0,0 4 0 0 0,-2 2 0 0 0,0 4-1 0 0,-126 2 1 0 0,141 9-103 0 0,-87 15 0 0 0,-53 24-9 0 0,-210 90-598 0 0,318-98-1071 0 0,10-3-7797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3:07.107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167 392 1319 0 0,'-122'91'12080'0'0,"129"-100"-11030"0"0,117-124 1442 0 0,-32 37-2128 0 0,0 4 366 0 0,-74 78-621 0 0,1 0-1 0 0,0 0 0 0 0,0 2 0 0 0,25-11 1 0 0,10-2 113 0 0,-15 8-144 0 0,11-2-124 0 0,-10 7 9 0 0,-33 10-64 0 0,5 34-1665 0 0,-12-30 1772 0 0,-1 0-1 0 0,1 0 1 0 0,0 0 0 0 0,-1-1-1 0 0,1 1 1 0 0,-1 0 0 0 0,0 0-1 0 0,1 0 1 0 0,-1-1-1 0 0,0 1 1 0 0,0 0 0 0 0,0-1-1 0 0,0 1 1 0 0,0-1-1 0 0,-1 1 1 0 0,1-1 0 0 0,0 0-1 0 0,-3 2 1 0 0,-1 3 73 0 0,-189 192 325 0 0,72-79-594 0 0,53-43 36 0 0,-101 149-1 0 0,145-191 223 0 0,3 1 1 0 0,-30 62-1 0 0,49-84-36 0 0,6-8-49 0 0,-2-5 9 0 0,0 1 1 0 0,0-1 0 0 0,0 0 0 0 0,0 0-1 0 0,0 0 1 0 0,1 0 0 0 0,-1-1 0 0 0,0 1-1 0 0,0 0 1 0 0,0 0 0 0 0,0-1 0 0 0,0 1 0 0 0,0-1-1 0 0,2 0 1 0 0,31-19 5 0 0,-16 5 110 0 0,-1-1 1 0 0,0-1-1 0 0,24-32 0 0 0,-9 12 83 0 0,9-8-125 0 0,2 1 0 0 0,2 3 0 0 0,75-54 0 0 0,-69 59 166 0 0,-3-1 0 0 0,-1-3-1 0 0,54-58 1 0 0,-66 59-24 0 0,1 1 1 0 0,52-41-1 0 0,-78 72-94 0 0,22-10-92 0 0,7-1-22 0 0,1 5-10 0 0,-31 11-44 0 0,-1 1 1 0 0,29-1 30 0 0,-36 1-10 0 0,0 1 1 0 0,1 0-1 0 0,-1 0 0 0 0,0 0 0 0 0,1 0 1 0 0,-1 0-1 0 0,0 0 0 0 0,0 1 0 0 0,1-1 1 0 0,-1 0-1 0 0,0 1 0 0 0,0-1 0 0 0,2 1 1 0 0,-3-1 15 0 0,0 1 1 0 0,1-1 0 0 0,-1 0 0 0 0,0 0-1 0 0,0 1 1 0 0,0-1 0 0 0,0 0-1 0 0,0 1 1 0 0,0-1 0 0 0,0 0 0 0 0,0 0-1 0 0,0 1 1 0 0,0-1 0 0 0,0 0-1 0 0,0 0 1 0 0,0 1 0 0 0,0-1-1 0 0,0 0 1 0 0,0 1 0 0 0,0-1 0 0 0,0 0-1 0 0,0 0 1 0 0,0 1 0 0 0,0-1-1 0 0,0 0 1 0 0,0 0 0 0 0,-1 1 0 0 0,1-1-1 0 0,0 0 1 0 0,0 0 0 0 0,0 1-1 0 0,0-1 1 0 0,-1 0 0 0 0,-2 4-59 0 0,-1-1 0 0 0,1 1 0 0 0,-1-1 0 0 0,-5 3 0 0 0,7-5 213 0 0,-54 39 757 0 0,-106 55-1 0 0,154-92-947 0 0,-1 2 238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1.1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 0 9239 0 0,'0'2'593'0'0,"1"5"309"0"0,3 7 3067 0 0,3 19-3238 0 0,-5-24 112 0 0,-1-2 47 0 0,1 2-596 0 0,-2-5-135 0 0,1 0 0 0 0,0-1 0 0 0,-1 1 0 0 0,0 0 0 0 0,0 0 0 0 0,0 0 0 0 0,-1-1 0 0 0,0 5 1 0 0,1 2 40 0 0,-6 30 496 0 0,-34 121 570 0 0,8-66-643 0 0,31-92-442 0 0,-3 36 1487 0 0,10-30-1123 0 0,17 29-31 0 0,-17-29 136 0 0,3-3-375 0 0,27 16-2 0 0,-27-16 6 0 0,1-4 1 0 0,28 8 0 0 0,-35-9-238 0 0,1 0 0 0 0,0 0 1 0 0,-1 0-1 0 0,1-1 0 0 0,0 1 0 0 0,0-1 0 0 0,7 0 1 0 0,0-1-10 0 0,34 1 58 0 0,1-3-1 0 0,60-10 1 0 0,-55 5-62 0 0,4 2-666 0 0,91-17-6811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4.4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13 789 7079 0 0,'-13'-11'12037'0'0,"14"2"-10308"0"0,1-21 2254 0 0,7-15-2149 0 0,-1 10-1350 0 0,31-233 155 0 0,-8 51-993 0 0,-30 205 179 0 0,2 1 1 0 0,-1-1-1 0 0,1 1 0 0 0,1 0 1 0 0,0 0-1 0 0,1 0 0 0 0,0 1 1 0 0,1-1-1 0 0,-1 1 0 0 0,2 0 1 0 0,7-9-1 0 0,-12 17-121 0 0,4-2-23 0 0,16-13-94 0 0,-17 13-40 0 0,4 2-789 0 0,25-3 950 0 0,-26 4 11 0 0,-2 6-172 0 0,17 17 292 0 0,-17-17 7 0 0,-1 2 28 0 0,25 35 223 0 0,-8-5 116 0 0,0 0 179 0 0,0 5 33 0 0,45 115 405 0 0,-55-124-651 0 0,-4-9 229 0 0,1 1 0 0 0,17 29 1 0 0,-22-44-235 0 0,-2-4-47 0 0,1-1 0 0 0,0 0 0 0 0,-1 0 0 0 0,1 0 0 0 0,8 9 0 0 0,8 12-358 0 0,-14-20-268 0 0,2 1-55 0 0,20 20-57 0 0,-20-20-188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4.8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12 189 19727 0 0,'-1'-2'95'0'0,"-9"-12"1480"0"0,10 14-1563 0 0,0-1 0 0 0,0 1 0 0 0,0 0 0 0 0,0-1 0 0 0,-1 1-1 0 0,1-1 1 0 0,0 1 0 0 0,0-1 0 0 0,0 1 0 0 0,0-1 0 0 0,0 1 0 0 0,1-1-1 0 0,-1 1 1 0 0,0 0 0 0 0,0-1 0 0 0,0 1 0 0 0,0-1 0 0 0,0 1 0 0 0,1-1-1 0 0,-1 1 1 0 0,0 0 0 0 0,0-1 0 0 0,1 1 0 0 0,-1 0 0 0 0,0-1 0 0 0,1 1-1 0 0,-1 0 1 0 0,0-1 0 0 0,1 1 0 0 0,-1 0 0 0 0,0-1 0 0 0,1 1 0 0 0,0-1-130 0 0,5-2-11 0 0,33-19-242 0 0,2-4-137 0 0,3 2-5 0 0,-3 1-14 0 0,-5 1-586 0 0,-2-1-1367 0 0,-11 7-1605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5.1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0 18143 0 0,'-1'2'133'0'0,"0"-1"-1"0"0,0 0 0 0 0,0 0 0 0 0,1 0 1 0 0,-1 1-1 0 0,0-1 0 0 0,1 0 1 0 0,-1 1-1 0 0,1-1 0 0 0,0 0 0 0 0,-1 1 1 0 0,1-1-1 0 0,0 1 0 0 0,0-1 1 0 0,0 1-1 0 0,0 1 0 0 0,4 27 273 0 0,-1-10 30 0 0,1 18-344 0 0,2 0 0 0 0,1 0 0 0 0,2 0 0 0 0,23 58 0 0 0,-18-61-91 0 0,8 12 0 0 0,0-6 0 0 0,-7-12 43 0 0,-12-24 177 0 0,1 2 72 0 0,15 22 17 0 0,-14-22 388 0 0,3 0-305 0 0,27 20 7 0 0,-26-20-18 0 0,-5-7-311 0 0,0 0 0 0 0,0 0-1 0 0,1 1 1 0 0,-1 0-1 0 0,0 0 1 0 0,6 1 0 0 0,0 1 20 0 0,-1-1 175 0 0,2-4-24 0 0,31-6-94 0 0,-38 8-125 0 0,0-1-1 0 0,1 1 1 0 0,-1-1-1 0 0,0 0 1 0 0,0-1-1 0 0,0 1 1 0 0,7-4-1 0 0,-3 1 11 0 0,8-3 48 0 0,24-10-64 0 0,6-3-51 0 0,8-5-362 0 0,-5 3-59 0 0,-40 19 370 0 0,25-13-380 0 0,2-2-189 0 0,-30 15 453 0 0,17-11-1136 0 0,-5 0-831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5.5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0 7799 0 0,'-2'3'68'0'0,"1"-1"-1"0"0,-1 1 1 0 0,1 0-1 0 0,-1-1 1 0 0,1 1-1 0 0,0 0 1 0 0,0 0-1 0 0,0 0 0 0 0,1-1 1 0 0,-1 1-1 0 0,1 0 1 0 0,-1 0-1 0 0,1 6 1 0 0,1 4-77 0 0,3 25 1 0 0,-1-19 186 0 0,45 296 8948 0 0,-38-276-7330 0 0,-9-36-1675 0 0,0 0 0 0 0,-1 0 0 0 0,1 0 0 0 0,0 0-1 0 0,0-1 1 0 0,1 1 0 0 0,-1 0 0 0 0,2 2 0 0 0,1 1 90 0 0,-1-1 865 0 0,3 2-655 0 0,21 20-6 0 0,-20-20 229 0 0,2-6-432 0 0,27 7-11 0 0,-26-6 10 0 0,-1-4 45 0 0,2 1-159 0 0,-3 0 81 0 0,0 0 0 0 0,1 0 0 0 0,10-5 0 0 0,42-10 41 0 0,-11 1-86 0 0,-2-2-181 0 0,-18 6 19 0 0,-23 9-54 0 0,2-2 0 0 0,27-9 10 0 0,-28 9 1 0 0,-2 1-9 0 0,18-10-41 0 0,-18 10-19 0 0,-2-1-178 0 0,2 0 77 0 0,-1-2 0 0 0,0 1 0 0 0,8-11 0 0 0,-10 12-438 0 0,-1 1 0 0 0,0-1 0 0 0,0 0 0 0 0,0 0 0 0 0,2-8 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5.9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0 15863 0 0,'-2'1'379'0'0,"-6"5"761"0"0,8-5-1128 0 0,0 0 1 0 0,-1 0 0 0 0,1 0-1 0 0,0 0 1 0 0,0 1-1 0 0,0-1 1 0 0,0 0 0 0 0,0 0-1 0 0,0 0 1 0 0,0 1-1 0 0,0-1 1 0 0,0 0-1 0 0,0 0 1 0 0,1 0 0 0 0,0 2-1 0 0,10 34-12 0 0,5 13 14 0 0,1 2 127 0 0,4 4 899 0 0,-6-13 157 0 0,-1-5 3 0 0,-1-2-29 0 0,-3-13-723 0 0,-8-17-52 0 0,2 1-11 0 0,12 20-20 0 0,-12-20 173 0 0,3-1-297 0 0,20 19-21 0 0,-20-19 15 0 0,2-6-146 0 0,33-3-2 0 0,-37 2-74 0 0,1 0 1 0 0,-1-1-1 0 0,0 1 1 0 0,0-1 0 0 0,8-5-1 0 0,26-15 54 0 0,10-8 6 0 0,-13 10-72 0 0,11-6-118 0 0,-22 13 53 0 0,-19 9 0 0 0,1 1 0 0 0,20-12 0 0 0,-20 12-31 0 0,-3 0-127 0 0,12-10-54 0 0,-12 10-11 0 0,-1 0-729 0 0,-2 1 510 0 0,10-11 978 0 0,-7 5-2597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6.2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6 143 18831 0 0,'-1'-3'237'0'0,"0"3"-164"0"0,1-1 0 0 0,-1 1 1 0 0,1-1-1 0 0,0 0 0 0 0,-1 1 1 0 0,1-1-1 0 0,0 1 1 0 0,0-1-1 0 0,-1 0 0 0 0,1 1 1 0 0,0-1-1 0 0,0 0 0 0 0,0 1 1 0 0,0-1-1 0 0,0 1 1 0 0,0-1-1 0 0,0 0 0 0 0,0 1 1 0 0,0-1-1 0 0,0 0 0 0 0,0 1 1 0 0,0-1-1 0 0,1-1 1 0 0,4-1-634 0 0,25-17-178 0 0,7-3-139 0 0,4-2 2 0 0,-14 11 607 0 0,-20 10 68 0 0,1 1 10 0 0,24-11-9 0 0,-24 11-56 0 0,-1 1-659 0 0,22-8 340 0 0,-22 8-102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6.6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16 193 19727 0 0,'-5'-5'414'0'0,"-4"-4"879"0"0,8 9-1283 0 0,1-1 1 0 0,0 1-1 0 0,0 0 0 0 0,0 0 1 0 0,0-1-1 0 0,0 1 0 0 0,0 0 1 0 0,-1 0-1 0 0,1-1 0 0 0,0 1 1 0 0,0 0-1 0 0,0 0 0 0 0,0-1 1 0 0,0 1-1 0 0,0 0 0 0 0,0-1 1 0 0,0 1-1 0 0,0 0 0 0 0,0 0 1 0 0,0-1-1 0 0,0 1 0 0 0,1 0 1 0 0,-1 0-1 0 0,0-1 0 0 0,0 1 0 0 0,0 0 1 0 0,0 0-1 0 0,0-1 0 0 0,0 1 1 0 0,1 0-1 0 0,-1 0 0 0 0,0-1 1 0 0,0 1-1 0 0,0 0 0 0 0,1 0 1 0 0,-1 0-1 0 0,0 0 0 0 0,0-1 1 0 0,1 1-1 0 0,129-89-1144 0 0,-115 78 887 0 0,6 0 115 0 0,-2 2-91 0 0,21-10-930 0 0,-32 15 784 0 0,25-9-2389 0 0,4 0-3114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6.9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331 26 19263 0 0,'-10'-4'196'0'0,"0"-1"0"0"0,0 2 0 0 0,-1-1 1 0 0,1 1-1 0 0,-1 1 0 0 0,0 0 0 0 0,0 1 0 0 0,0 0 0 0 0,-16 0 0 0 0,19 1-346 0 0,0 1-1 0 0,0 0 1 0 0,0 1-1 0 0,0-1 1 0 0,1 1-1 0 0,-1 1 1 0 0,0 0-1 0 0,1 0 1 0 0,-1 0 0 0 0,1 1-1 0 0,0 0 1 0 0,0 0-1 0 0,-9 8 1 0 0,3 0-34 0 0,1 0 0 0 0,0 1 0 0 0,-12 16 0 0 0,20-24 290 0 0,1 0 0 0 0,-1 1 0 0 0,1-1 0 0 0,0 1 0 0 0,0 0 0 0 0,1-1 1 0 0,0 1-1 0 0,0 0 0 0 0,0 1 0 0 0,0-1 0 0 0,0 11 0 0 0,6-8 141 0 0,-1-4-239 0 0,0 1-1 0 0,1-1 1 0 0,0 0 0 0 0,6 7 0 0 0,-3-7-16 0 0,0 1 1 0 0,0-1 0 0 0,9 5-1 0 0,4 0 51 0 0,27 10 2 0 0,-35-15 113 0 0,0 0 20 0 0,59 23 156 0 0,-35-12-252 0 0,-16-5-28 0 0,24 14-33 0 0,-42-24-14 0 0,0 0 0 0 0,0 0 0 0 0,0 0 0 0 0,0 1 0 0 0,-1-1 0 0 0,1 1 0 0 0,3 3 0 0 0,26 31 57 0 0,-27-31-61 0 0,0 1-1 0 0,-1 0 1 0 0,0 0 0 0 0,4 9-1 0 0,-6-12 76 0 0,0 0 0 0 0,0 0 0 0 0,-1-1 0 0 0,1 1-1 0 0,0 0 1 0 0,-1 0 0 0 0,0 0 0 0 0,0 0 0 0 0,0 0 0 0 0,0-1 0 0 0,0 1 0 0 0,-1 0-1 0 0,1 0 1 0 0,-1 0 0 0 0,0 0 0 0 0,0-1 0 0 0,0 1 0 0 0,0 0 0 0 0,0-1-1 0 0,0 1 1 0 0,-1-1 0 0 0,1 1 0 0 0,-1-1 0 0 0,0 0 0 0 0,0 0 0 0 0,0 1-1 0 0,0-1 1 0 0,0 0 0 0 0,0-1 0 0 0,-1 1 0 0 0,1 0 0 0 0,-4 1 0 0 0,-3 2 222 0 0,0-1 1 0 0,-1 1 0 0 0,0-2 0 0 0,0 0 0 0 0,1 0-1 0 0,-2-1 1 0 0,-14 2 0 0 0,-2-1-206 0 0,0-2-1 0 0,-1-1 1 0 0,1-2-1 0 0,0 0 0 0 0,0-2 1 0 0,-33-8-1 0 0,29 1-3326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7.5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468 6 12527 0 0,'-3'-2'512'0'0,"3"2"-467"0"0,0-1 0 0 0,-1 1-1 0 0,1 0 1 0 0,0 0 0 0 0,0-1 0 0 0,-1 1 0 0 0,1 0-1 0 0,0 0 1 0 0,-1 0 0 0 0,1-1 0 0 0,0 1 0 0 0,-1 0-1 0 0,1 0 1 0 0,-1 0 0 0 0,1 0 0 0 0,0 0-1 0 0,-1 0 1 0 0,1 0 0 0 0,0 0 0 0 0,-1 0 0 0 0,1 0-1 0 0,-1 0 1 0 0,1 0 0 0 0,0 0 0 0 0,-1 0-1 0 0,1 0 1 0 0,-1 0 0 0 0,1 0 0 0 0,0 0 0 0 0,-1 1-1 0 0,1-1 1 0 0,0 0 0 0 0,-1 0 0 0 0,1 0-1 0 0,-1 1 1 0 0,-1-1 298 0 0,0 1 1 0 0,0-1-1 0 0,0 0 0 0 0,0 0 0 0 0,0 0 0 0 0,-1 0 0 0 0,1 0 0 0 0,-4-1 1 0 0,-2 0-15 0 0,1 1-136 0 0,0 1 0 0 0,1 0 1 0 0,-1 0-1 0 0,0 1 1 0 0,0-1-1 0 0,1 2 0 0 0,0-1 1 0 0,-1 1-1 0 0,-8 4 1 0 0,-6 6 326 0 0,-26 20 1 0 0,11-6-119 0 0,5-7-57 0 0,1 2 0 0 0,0 1 0 0 0,-37 40 0 0 0,58-54-279 0 0,1 1 1 0 0,0 0-1 0 0,1 0 1 0 0,0 0-1 0 0,0 1 1 0 0,2 0-1 0 0,-1 1 1 0 0,1-1-1 0 0,1 1 1 0 0,0 0-1 0 0,1 0 1 0 0,0 1-1 0 0,1-1 1 0 0,-2 16-1 0 0,3-17-12 0 0,1-7-31 0 0,-1-1-1 0 0,1 1 1 0 0,0 0 0 0 0,0 0 0 0 0,0-1-1 0 0,1 1 1 0 0,-1 0 0 0 0,1-1 0 0 0,0 1-1 0 0,2 4 1 0 0,6 18 73 0 0,-7-20 0 0 0,5 1 1 0 0,22 19 6 0 0,-22-19 1 0 0,5-4 0 0 0,36 12-5 0 0,-25-11-23 0 0,-11-2-54 0 0,-4-1 5 0 0,0 0 0 0 0,1 0-1 0 0,15-2 1 0 0,31-1 26 0 0,-37 0-55 0 0,24-6 0 0 0,-27 5-20 0 0,-11 2-5 0 0,1 0 0 0 0,0 0 1 0 0,-1-1-1 0 0,1 1 0 0 0,-1-1 0 0 0,1 0 0 0 0,4-4 0 0 0,-1 3-31 0 0,-5 2 24 0 0,0 0 0 0 0,0-1 0 0 0,0 1 0 0 0,0-1 0 0 0,0 0 0 0 0,-1 1 0 0 0,1-1 0 0 0,3-4 0 0 0,1 0-12 0 0,1 0-1 0 0,-1-1 0 0 0,-1-1 1 0 0,1 1-1 0 0,-1-1 1 0 0,9-15-1 0 0,-14 21 41 0 0,0 0 0 0 0,0 0 0 0 0,0 0-1 0 0,0 0 1 0 0,0 0 0 0 0,0 0 0 0 0,-1-1 0 0 0,1 1 0 0 0,-1 0 0 0 0,0 0-1 0 0,1-1 1 0 0,-1 1 0 0 0,0 0 0 0 0,0-1 0 0 0,-1 1 0 0 0,1 0-1 0 0,0 0 1 0 0,-1-1 0 0 0,1 1 0 0 0,-1 0 0 0 0,0 0 0 0 0,0 0-1 0 0,0 0 1 0 0,0 0 0 0 0,0 0 0 0 0,0 0 0 0 0,0 0 0 0 0,-1 0 0 0 0,1 0-1 0 0,-1 0 1 0 0,1 1 0 0 0,-1-1 0 0 0,0 1 0 0 0,0-1 0 0 0,0 1-1 0 0,1 0 1 0 0,-5-2 0 0 0,0 0 106 0 0,0 0 0 0 0,0 1 0 0 0,0 0 1 0 0,-1 0-1 0 0,1 0 0 0 0,0 1 0 0 0,-1 0 0 0 0,1 0 0 0 0,-1 0 0 0 0,0 1 0 0 0,-6 1 0 0 0,-7 0 352 0 0,0 2-1 0 0,-24 6 0 0 0,41-8-296 0 0,-4 0 5 0 0,6-1 54 0 0,4-1 209 0 0,18-9-515 0 0,-16 7-11 0 0,2 0-72 0 0,34-12 46 0 0,-13 2-66 0 0,3-3-90 0 0,4-1-342 0 0,4-4-2011 0 0,-6 2-5753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7.9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61 191 16471 0 0,'-9'-1'254'0'0,"5"0"-71"0"0,-1 0 0 0 0,1 1 1 0 0,-1 0-1 0 0,1 0 0 0 0,-1 0 1 0 0,0 1-1 0 0,-6 1 0 0 0,10-1-395 0 0,0 1-1 0 0,0 0 1 0 0,1 0-1 0 0,-1 0 1 0 0,0 0 0 0 0,1 0-1 0 0,-1 0 1 0 0,1 3-1 0 0,-1-4 96 0 0,1 1 0 0 0,-1-1 0 0 0,1 0 0 0 0,0 1 0 0 0,0-1 0 0 0,0 0 0 0 0,0 1 0 0 0,0-1 0 0 0,0 1 0 0 0,0 1 0 0 0,1 1-149 0 0,-1-1-565 0 0,1 3 94 0 0,4 20 396 0 0,-4-20 169 0 0,1 1 38 0 0,8 35 796 0 0,-4-20 251 0 0,-5-17 58 0 0,3 2 14 0 0,9 23 14 0 0,-9-23 7 0 0,2 0 2 0 0,18 19-45 0 0,-18-19-192 0 0,3-3-89 0 0,25 15-11 0 0,-26-15-53 0 0,-5-4-550 0 0,-1 0-1 0 0,1 1 1 0 0,0-1-1 0 0,-1 0 0 0 0,1 1 1 0 0,0-1-1 0 0,-1 1 0 0 0,4 1 1 0 0,-4-1-15 0 0,1 0 0 0 0,-1-1 1 0 0,1 1-1 0 0,-1 0 1 0 0,1-1-1 0 0,0 0 0 0 0,-1 0 1 0 0,4 0-1 0 0,-3 0 4 0 0,0 0-1 0 0,0 0 1 0 0,0 0-1 0 0,0 0 1 0 0,0-1-1 0 0,0 0 1 0 0,5-1-1 0 0,-5 1-10 0 0,-1 0 1 0 0,1 0-1 0 0,0 1 0 0 0,0-1 1 0 0,0 1-1 0 0,0 0 0 0 0,5-1 1 0 0,0-2 194 0 0,25-12-41 0 0,-26 10-193 0 0,-1 1 1 0 0,0-1-1 0 0,0 0 0 0 0,0 0 1 0 0,0 0-1 0 0,-1-1 0 0 0,0 0 1 0 0,0 0-1 0 0,-1 0 0 0 0,0-1 0 0 0,0 0 1 0 0,0 1-1 0 0,-1-1 0 0 0,0-1 1 0 0,0 1-1 0 0,-1 0 0 0 0,1-1 1 0 0,-2 1-1 0 0,2-14 0 0 0,-1 2 5 0 0,-1 0 1 0 0,-1 0-1 0 0,0 0 0 0 0,-2 0 1 0 0,0 0-1 0 0,-9-33 0 0 0,8 42-19 0 0,0-1 0 0 0,0 1 0 0 0,-1 0 0 0 0,-1 1 1 0 0,0-1-1 0 0,-8-12 0 0 0,9 17-34 0 0,0 0 1 0 0,0 0-1 0 0,0 1 1 0 0,-1-1-1 0 0,1 1 1 0 0,-1 0-1 0 0,-1 0 1 0 0,1 1-1 0 0,0-1 1 0 0,-1 1-1 0 0,-10-4 0 0 0,10 5-790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1.5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61 9 17767 0 0,'-1'-1'28'0'0,"-12"-6"1540"0"0,12 7-1576 0 0,1 0 0 0 0,0 0 0 0 0,-1 1 0 0 0,1-1 0 0 0,-1 0 0 0 0,1 0-1 0 0,0 1 1 0 0,-1-1 0 0 0,1 0 0 0 0,0 1 0 0 0,-1-1 0 0 0,1 0 0 0 0,0 1-1 0 0,0-1 1 0 0,-1 0 0 0 0,1 1 0 0 0,0-1 0 0 0,0 1 0 0 0,0-1 0 0 0,0 0 0 0 0,-1 1-1 0 0,1-1 1 0 0,0 1 0 0 0,0-1 0 0 0,0 0 0 0 0,0 1 0 0 0,0-1 0 0 0,0 1 0 0 0,0-1-1 0 0,0 1 1 0 0,0 0 0 0 0,-11 41-2384 0 0,1-6 2058 0 0,6-22 980 0 0,1 0 0 0 0,0 1 1 0 0,0-1-1 0 0,0 20 1 0 0,2-22-267 0 0,0-2 98 0 0,1 1-1 0 0,1 17 1 0 0,-2-15-286 0 0,1-1 107 0 0,1-1-1 0 0,2 20 1 0 0,-2-19-127 0 0,-1-2 26 0 0,1-1 1 0 0,1 0-1 0 0,2 11 0 0 0,4 15 230 0 0,-6-26-4 0 0,1 1-24 0 0,10 30-101 0 0,-10-30 194 0 0,3 0-245 0 0,20 27 35 0 0,-19-28 322 0 0,2-2-333 0 0,28 21-135 0 0,-27-21-59 0 0,-2-4-13 0 0,24 12 2 0 0,-24-12 10 0 0,2 0 3 0 0,28 7 0 0 0,-20-7-13 0 0,22 0-54 0 0,4-2-7 0 0,0-1 0 0 0,-1-2-1 0 0,1-3 1 0 0,0-1 0 0 0,-1-2-1 0 0,81-26 1 0 0,-114 31 3 0 0,-8 3-16 0 0,0-1 0 0 0,0 1 0 0 0,0-1 0 0 0,0 0 0 0 0,1 0 0 0 0,-1 0 0 0 0,0 0-1 0 0,3-3 1 0 0</inkml:trace>
  <inkml:trace contextRef="#ctx0" brushRef="#br0" timeOffset="1">181 333 15287 0 0,'-1'-1'30'0'0,"-1"-2"173"0"0,0 0 1 0 0,-1 0-1 0 0,1 0 0 0 0,-1 0 0 0 0,0 1 1 0 0,0-1-1 0 0,-5-3 0 0 0,30 2 1133 0 0,-16 3-695 0 0,0 0 0 0 0,1 1-1 0 0,10 0 1 0 0,22 1 796 0 0,18-2 122 0 0,123 3 626 0 0,-127-1-1940 0 0,-26-2-223 0 0,-2 0 332 0 0,-17 1-1424 0 0,3 0-3323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8.3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0 24503 0 0,'-3'4'397'0'0,"2"-3"-283"0"0,0 0-1 0 0,0 1 1 0 0,0-1 0 0 0,0 1-1 0 0,0-1 1 0 0,0 1 0 0 0,0 0-1 0 0,1-1 1 0 0,-1 1-1 0 0,0 0 1 0 0,1 0 0 0 0,-1-1-1 0 0,1 1 1 0 0,0 0-1 0 0,0 0 1 0 0,0 0 0 0 0,0-1-1 0 0,0 1 1 0 0,0 3-1 0 0,3 4-59 0 0,13 39 12 0 0,48 118-406 0 0,-41-117-53 0 0,-10-23 177 0 0,-10-19 4 0 0,0 0 16 0 0,9 21 4 0 0,-9-20 0 0 0,-2-2-124 0 0,3 18 208 0 0,-4-23 98 0 0,0 0-1 0 0,1 0 0 0 0,-1 0 1 0 0,0 0-1 0 0,0-1 0 0 0,0 1 1 0 0,0 0-1 0 0,0 0 1 0 0,0 0-1 0 0,0 0 0 0 0,0 0 1 0 0,0 0-1 0 0,0 0 1 0 0,-1 0-1 0 0,1-1 0 0 0,0 1 1 0 0,-1 0-1 0 0,1 0 1 0 0,0 0-1 0 0,-1 0 0 0 0,0 0 1 0 0,1-1 2 0 0,-1 1 0 0 0,0-1 0 0 0,1 0 0 0 0,-1 0 0 0 0,1 0 0 0 0,-1 1 0 0 0,0-1 0 0 0,1 0 0 0 0,-1 0 0 0 0,0 0 0 0 0,1 0 0 0 0,-1 0 1 0 0,1 0-1 0 0,-1 0 0 0 0,0 0 0 0 0,1-1 0 0 0,-1 1 0 0 0,0 0 0 0 0,1 0 0 0 0,-1 0 0 0 0,0-1 0 0 0,-4-2-879 0 0,-1 0 0 0 0,2 0 0 0 0,-1 0 0 0 0,-5-5 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8.7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13 288 13847 0 0,'-1'-1'285'0'0,"0"0"0"0"0,0 0 0 0 0,0 0 0 0 0,0 0 0 0 0,0 0 0 0 0,0 0 0 0 0,1-1 0 0 0,-1 1 0 0 0,0 0 0 0 0,1 0 0 0 0,-1 0 0 0 0,1-1 0 0 0,-1 1 0 0 0,1 0 0 0 0,0-1 0 0 0,-1 1 0 0 0,1 0 0 0 0,0-3 0 0 0,0 1 22 0 0,0 0 0 0 0,0 0 0 0 0,1 0 0 0 0,0 0 0 0 0,-1 1-1 0 0,1-1 1 0 0,0 0 0 0 0,1-3 0 0 0,2-2 104 0 0,0 1-1 0 0,0 0 0 0 0,1 0 0 0 0,0 1 1 0 0,9-11-1 0 0,7-3 351 0 0,0 1 1 0 0,30-20-1 0 0,48-26 91 0 0,-89 60-771 0 0,23-10-14 0 0,4 3-97 0 0,1 6-195 0 0,-30 5-91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9.1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63 24967 0 0,'-2'-1'2216'0'0,"2"-1"-1768"0"0,1 2-360 0 0,0-1-88 0 0,2 0 0 0 0,-2-1 0 0 0,3 0 0 0 0,7-8-360 0 0,-2 1-88 0 0,15-8-496 0 0,-1 0-1888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9.4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22 17103 0 0,'-6'-2'1520'0'0,"1"2"224"0"0,6-1-1248 0 0,-1-1-624 0 0,1 0-120 0 0,3-2-24 0 0,14-6-2296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3:39.8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51 25255 0 0,'-9'-2'1120'0'0,"4"1"224"0"0,3-1-1072 0 0,0 1-272 0 0,2 0 0 0 0,2 0 0 0 0,-1-1 120 0 0,2 1-32 0 0,0-1-8 0 0,2-3 0 0 0,2-1-296 0 0,0 1-56 0 0,1-1-16 0 0,-2 1 0 0 0,-2 0-592 0 0,-1 2-120 0 0,-2 1-24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2.2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116 1634 5495 0 0,'-1'0'70'0'0,"-1"0"-1"0"0,0 0 0 0 0,0 0 1 0 0,0 0-1 0 0,0 0 0 0 0,0 0 1 0 0,0 0-1 0 0,0 1 1 0 0,0-1-1 0 0,0 1 0 0 0,0-1 1 0 0,0 1-1 0 0,0 0 0 0 0,0 0 1 0 0,1 0-1 0 0,-1 0 0 0 0,0 0 1 0 0,-2 3-1 0 0,-8 3 33 0 0,3-2 64 0 0,-18 8-379 0 0,26-12 350 0 0,-1-1 0 0 0,0 1 0 0 0,0-1-1 0 0,1 1 1 0 0,-1-1 0 0 0,-17-11 7545 0 0,19 11-7536 0 0,11-14 1470 0 0,-7 10-1160 0 0,12-15 315 0 0,1 1 1 0 0,1 1 0 0 0,23-18 0 0 0,64-40 463 0 0,-89 64-1099 0 0,42-25 240 0 0,82-38 1 0 0,-78 44-192 0 0,69-46 0 0 0,-25 0-25 0 0,-48 34 55 0 0,116-66-1 0 0,206-74 458 0 0,-249 128-456 0 0,98-48 3 0 0,-186 79-128 0 0,195-97 263 0 0,158-23-290 0 0,-253 102-64 0 0,71-23 0 0 0,59-22 152 0 0,-183 60-160 0 0,140-61 0 0 0,-154 54 111 0 0,82-23-1 0 0,-127 47-8 0 0,-27 8-289 0 0,-20 5-216 0 0,2 1-711 0 0,-4 1-345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3.1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625 67 5495 0 0,'0'-5'248'0'0,"5"-11"168"0"0,-5 14-161 0 0,1 0-1 0 0,0 0 0 0 0,-1 0 0 0 0,1 0 0 0 0,-1 0 0 0 0,0 0 1 0 0,1 0-1 0 0,-1 0 0 0 0,0 0 0 0 0,0-1 0 0 0,0 1 1 0 0,-1-4-1 0 0,0 6-204 0 0,1-1 1 0 0,0 0 0 0 0,0 0 0 0 0,0 1 0 0 0,-1-1-1 0 0,1 0 1 0 0,0 0 0 0 0,-1 1 0 0 0,1-1 0 0 0,-1 0-1 0 0,1 1 1 0 0,-1-1 0 0 0,1 1 0 0 0,-1-1 0 0 0,1 1-1 0 0,-1-1 1 0 0,0 1 0 0 0,1-1 0 0 0,-1 1 0 0 0,0-1-1 0 0,1 1 1 0 0,-1 0 0 0 0,0-1 0 0 0,1 1 0 0 0,-1 0-1 0 0,0 0 1 0 0,0-1 0 0 0,0 1 0 0 0,1 0 0 0 0,-1 0-1 0 0,0 0 1 0 0,0 0 0 0 0,1 0 0 0 0,-1 0 0 0 0,0 0-1 0 0,0 0 1 0 0,0 1 0 0 0,-4 0 240 0 0,0 1 1 0 0,1-1-1 0 0,-1 1 0 0 0,1 0 0 0 0,0 1 1 0 0,-1-1-1 0 0,1 1 0 0 0,0 0 1 0 0,0 0-1 0 0,1 0 0 0 0,-1 0 0 0 0,1 1 1 0 0,-6 6-1 0 0,-3 6 226 0 0,1 0 1 0 0,-9 20-1 0 0,10-19-268 0 0,-83 136 685 0 0,74-126-894 0 0,-1-1 0 0 0,-1-1 0 0 0,-36 33 0 0 0,14-21 6 0 0,19-17 49 0 0,1 1 0 0 0,1 0 0 0 0,-31 40 0 0 0,33-34 123 0 0,2 1 0 0 0,0 1 1 0 0,2 1-1 0 0,2 0 1 0 0,-17 48-1 0 0,31-78-222 0 0,0 1 0 0 0,0-1 0 0 0,-1 1 1 0 0,1-1-1 0 0,0 1 0 0 0,0-1 0 0 0,0 1 0 0 0,0-1 0 0 0,0 1 0 0 0,0-1 0 0 0,0 1 0 0 0,0-1 0 0 0,0 1 0 0 0,0-1 0 0 0,0 1 1 0 0,0-1-1 0 0,0 1 0 0 0,0-1 0 0 0,0 1 0 0 0,0-1 0 0 0,1 1 0 0 0,-1-1 0 0 0,0 1 0 0 0,1 0 0 0 0,-1-1 35 0 0,1 0-1 0 0,-1 0 1 0 0,1 0-1 0 0,-1 1 0 0 0,1-1 1 0 0,0 0-1 0 0,-1 0 1 0 0,1 0-1 0 0,-1 0 1 0 0,1 0-1 0 0,-1 0 0 0 0,1 0 1 0 0,-1-1-1 0 0,1 1 1 0 0,-1 0-1 0 0,1 0 1 0 0,-1 0-1 0 0,1 0 0 0 0,0-1 1 0 0,29-17 1871 0 0,-25 14-1483 0 0,31-17-48 0 0,0 1-1 0 0,1 3 1 0 0,43-16-1 0 0,122-24 772 0 0,-162 48-1145 0 0,37-10-25 0 0,1 4-1 0 0,84-5 1 0 0,-88 23 248 0 0,-85-22-200 0 0,-22-46-4985 0 0,23 49 3114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3.5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1 2703 0 0,'-24'0'14089'0'0,"24"1"-13828"0"0,6 11 1931 0 0,2-2-1300 0 0,23 31 10 0 0,-23-30-66 0 0,-1-3-285 0 0,24 26-126 0 0,-24-26-29 0 0,2 1-55 0 0,38 37-217 0 0,9 6-109 0 0,-7-7-15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4.9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63 24 8519 0 0,'-3'0'192'0'0,"0"-1"0"0"0,1 1 0 0 0,-1 0 0 0 0,0 0 0 0 0,1 0 0 0 0,-1 0 0 0 0,0 1 0 0 0,1-1 0 0 0,-1 1 0 0 0,0 0 0 0 0,1-1 0 0 0,-1 1 0 0 0,1 0 0 0 0,-5 3 0 0 0,6-3 6 0 0,-1 0 1 0 0,1 0-1 0 0,0 0 1 0 0,-1 0-1 0 0,1 0 1 0 0,0 0-1 0 0,0 1 1 0 0,0-1-1 0 0,0 0 1 0 0,0 1-1 0 0,0-1 1 0 0,0 1-1 0 0,1-1 0 0 0,-1 1 1 0 0,0-1-1 0 0,1 1 1 0 0,0-1-1 0 0,-1 1 1 0 0,1 0-1 0 0,0-1 1 0 0,-1 1-1 0 0,1 0 1 0 0,0-1-1 0 0,0 1 1 0 0,1 2-1 0 0,0 1 266 0 0,0-1 0 0 0,0 0 0 0 0,0 0 0 0 0,1 1 0 0 0,-1-1 0 0 0,1 0 0 0 0,4 6 0 0 0,-3-3-151 0 0,-1-3-85 0 0,0 0 0 0 0,0 0 0 0 0,0 0 0 0 0,1 0-1 0 0,3 4 1 0 0,-2 1 3 0 0,-1-4-5 0 0,1 0 0 0 0,-1 0 0 0 0,1 0-1 0 0,7 7 1 0 0,26 30 885 0 0,4 0-326 0 0,-2 0-158 0 0,-3-6-198 0 0,-12-11-233 0 0,-17-19-49 0 0,1 2-19 0 0,25 23-7 0 0,-25-23 2 0 0,0-1 11 0 0,26 22 9 0 0,-25-22 1 0 0,-1-2-12 0 0,28 16-49 0 0,-18-12-13 0 0,21 4 16 0 0,-20-9-13 0 0,26-3-4 0 0,-37-2-66 0 0,-1-1 0 0 0,0 1 0 0 0,0-1 0 0 0,10-4 0 0 0,-12 4-1 0 0,0 0 1 0 0,0-1-1 0 0,0 0 0 0 0,0 0 0 0 0,-1 0 1 0 0,1 0-1 0 0,-1-1 0 0 0,0 1 0 0 0,0-1 1 0 0,0 0-1 0 0,0-1 0 0 0,-1 1 0 0 0,4-6 1 0 0,-4 3 4 0 0,1 0 1 0 0,-1 0 0 0 0,0-1 0 0 0,-1 1-1 0 0,0-1 1 0 0,0 1 0 0 0,-1-1 0 0 0,2-10-1 0 0,-3-9 15 0 0,-1 0-1 0 0,-1 0 0 0 0,-1 0 1 0 0,-7-31-1 0 0,9 53-21 0 0,-12-53 5 0 0,-8-59-310 0 0,21 116 289 0 0,-1-1 0 0 0,1 1 0 0 0,0-1 0 0 0,0 0 0 0 0,0 1 0 0 0,0-1 0 0 0,0 1 0 0 0,1-1 0 0 0,-1 1 0 0 0,0-1 1 0 0,1 0-1 0 0,-1 1 0 0 0,1 0 0 0 0,0-3 0 0 0,0 3-269 0 0,0 0 1 0 0,0 0 0 0 0,0 0 0 0 0,0 1 0 0 0,0-1 0 0 0,0 0 0 0 0,0 0-1 0 0,0 1 1 0 0,0-1 0 0 0,0 0 0 0 0,2 0 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5.3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 7079 0 0,'-3'-2'173'0'0,"-1"-1"141"0"0,3 4-86 0 0,9 25-83 0 0,4 12 841 0 0,12 69 0 0 0,-3 44 4125 0 0,0 0-152 0 0,-15-128-3856 0 0,8 25 0 0 0,-12-43-867 0 0,3 1-43 0 0,18 16-165 0 0,-17-17-1077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1.9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65 16471 0 0,'-1'-5'708'0'0,"-1"-18"63"0"0,2 23-711 0 0,0-1 1 0 0,0 1-1 0 0,0-1 0 0 0,0 1 0 0 0,0-1 1 0 0,0 1-1 0 0,0-1 0 0 0,0 1 1 0 0,1-1-1 0 0,-1 1 0 0 0,0-1 0 0 0,0 1 1 0 0,0-1-1 0 0,1 1 0 0 0,-1-1 1 0 0,0 1-1 0 0,1 0 0 0 0,-1-1 0 0 0,0 1 1 0 0,1 0-1 0 0,-1-1 0 0 0,0 1 1 0 0,1 0-1 0 0,-1-1 0 0 0,1 1 0 0 0,-1 0 1 0 0,1 0-1 0 0,-1-1 0 0 0,1 1 1 0 0,-1 0-1 0 0,1 0 0 0 0,-1 0 0 0 0,1 0 1 0 0,-1 0-1 0 0,1 0 0 0 0,0-1 1 0 0,135-10 2787 0 0,1-1-2793 0 0,-90 14 156 0 0,-35-3-175 0 0,-6 1-16 0 0,0 0 1 0 0,1 1 0 0 0,-1 0 0 0 0,0-1-1 0 0,11 5 1 0 0,16 2-242 0 0,-25-5-118 0 0</inkml:trace>
  <inkml:trace contextRef="#ctx0" brushRef="#br0" timeOffset="1">739 266 7799 0 0,'2'18'1688'0'0,"2"37"242"0"0,-1 0 216 0 0,-3-44-1732 0 0,5 35 2640 0 0,1-9-2127 0 0,-4-28 2678 0 0,0-9-4318 0 0,0-1 645 0 0,1 1 0 0 0,-1 0 0 0 0,0-1 0 0 0,1 1 0 0 0,-1-1 0 0 0,0 0 0 0 0,0 0 0 0 0,0 0 0 0 0,0 0 0 0 0,0 0 1 0 0,3-2-1 0 0,-4 2 16 0 0,0 0-20 0 0,0 0-1 0 0,0 0 0 0 0,0 0 1 0 0,0 0-1 0 0,-1 0 1 0 0,1-1-1 0 0,0 1 1 0 0,-1 0-1 0 0,1-1 1 0 0,0 1-1 0 0,-1 0 0 0 0,0-1 1 0 0,1 1-1 0 0,-1-1 1 0 0,0 1-1 0 0,0-1 1 0 0,0 1-1 0 0,0 0 0 0 0,0-4 1 0 0,1-1-429 0 0,0-17-1099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5.7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0 12007 0 0,'-1'1'69'0'0,"1"-1"-1"0"0,-1 1 0 0 0,1 0 1 0 0,-1 0-1 0 0,1-1 0 0 0,0 1 1 0 0,0 0-1 0 0,-1 0 0 0 0,1 0 1 0 0,0 0-1 0 0,0-1 0 0 0,0 1 1 0 0,0 0-1 0 0,0 0 0 0 0,0 0 1 0 0,0 0-1 0 0,0 0 0 0 0,0 1 1 0 0,6 19-742 0 0,-3-9 446 0 0,6 37-508 0 0,4 57 1 0 0,-7-44 6271 0 0,24 107 0 0 0,-29-167-5430 0 0,-1 1 0 0 0,1 0 0 0 0,0-1 0 0 0,0 1 0 0 0,0-1 0 0 0,0 0 0 0 0,2 4 0 0 0,4 12 390 0 0,-2-10-297 0 0,14 21-21 0 0,-15-21 125 0 0,3-3-177 0 0,22 19-6 0 0,-22-18 128 0 0,3-4-114 0 0,27 5 1 0 0,-28-5-4 0 0,28-4 53 0 0,-26 0-150 0 0,-1 1 69 0 0,1-1 0 0 0,3-1-69 0 0,-4 1 23 0 0,0 0-1 0 0,20-8 1 0 0,-21 8-23 0 0,-4 1-2 0 0,0-1 0 0 0,0 0 1 0 0,1 0-1 0 0,7-5 0 0 0,19-8 42 0 0,3-4 9 0 0,-7 0 3 0 0,-7 4-34 0 0,-2 2-279 0 0,5-4-93 0 0,-11 2-2986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6.0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1 119 11231 0 0,'10'-10'-1376'0'0,"8"-2"-5541"0"0,6 0 6414 0 0,-20 10 537 0 0,0 0 0 0 0,0 0-1 0 0,0 1 1 0 0,0-1 0 0 0,0 1-1 0 0,5-1 1 0 0,0 0 93 0 0,-2 0 641 0 0,2 0 215 0 0,28-6 45 0 0,-27 6 8 0 0,0 0-11 0 0,51-8 1928 0 0,-26 3-2437 0 0,-26 5 127 0 0,-2-1-384 0 0,3 1-188 0 0,-5 1-66 0 0,-1 0 1 0 0,1 0-1 0 0,-1-1 0 0 0,0 0 0 0 0,9-4 0 0 0,-11 5-6 0 0,0 0 0 0 0,0-1-1 0 0,0 1 1 0 0,0 0 0 0 0,-1-1-1 0 0,1 1 1 0 0,1-3 0 0 0,1-1-53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6.4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1 194 16471 0 0,'0'-1'77'0'0,"0"1"-1"0"0,0 0 1 0 0,0-1 0 0 0,0 1-1 0 0,0-1 1 0 0,0 1-1 0 0,0-1 1 0 0,0 1-1 0 0,0-1 1 0 0,0 1-1 0 0,0-1 1 0 0,0 1 0 0 0,1 0-1 0 0,-1-1 1 0 0,0 1-1 0 0,0-1 1 0 0,0 1-1 0 0,1 0 1 0 0,-1-1 0 0 0,0 1-1 0 0,0-1 1 0 0,1 1-1 0 0,-1 0 1 0 0,1-1-1 0 0,12-12-546 0 0,-6 6 444 0 0,13-15-844 0 0,1 1 1 0 0,34-26 0 0 0,-29 30 863 0 0,-16 12 22 0 0,0 1 0 0 0,14-5 0 0 0,-5 4-10 0 0,22-4 0 0 0,20 2-6 0 0,-42 5 156 0 0,27-4-1466 0 0,-4-3-3768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6.8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 12007 0 0,'0'0'53'0'0,"-1"0"0"0"0,1 0 0 0 0,-1 0 0 0 0,1 0-1 0 0,-1 0 1 0 0,1 0 0 0 0,-1 0 0 0 0,0 0 0 0 0,1 0 0 0 0,-1 0-1 0 0,1 0 1 0 0,-1 0 0 0 0,1 0 0 0 0,-1 1 0 0 0,1-1-1 0 0,-1 0 1 0 0,1 1 0 0 0,-1-1 0 0 0,1 0 0 0 0,-1 0 0 0 0,1 1-1 0 0,0-1 1 0 0,-1 1 0 0 0,1-1 0 0 0,0 0 0 0 0,-1 1 0 0 0,0 0-1 0 0,2 15 996 0 0,0-8-603 0 0,40 277 7927 0 0,-38-268-8092 0 0,2 1-149 0 0,-2-7 17 0 0,-1-5-91 0 0,8 21 434 0 0,2 0-237 0 0,-8-20 486 0 0,4-1-537 0 0,26 17-3 0 0,-26-17 109 0 0,4-7-211 0 0,33-3-9 0 0,-26 0-16 0 0,20-10-58 0 0,-25 8-8 0 0,26-13 39 0 0,-5 0-23 0 0,3-3 25 0 0,-1 4-36 0 0,8 1-12 0 0,-3 8 15 0 0,-24 8 31 0 0,18 1-1268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8.3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11 196 11231 0 0,'15'33'2656'0'0,"118"324"5709"0"0,-114-289-6483 0 0,-16-59-1325 0 0,-8-14-321 0 0,-5-16-555 0 0,-50-122-4535 0 0,32 79-214 0 0,3 0-1 0 0,-22-86 1 0 0,45 143 5132 0 0,1 0 0 0 0,0 1 0 0 0,0-1 1 0 0,1 0-1 0 0,0 0 0 0 0,1-13 0 0 0,0 15 341 0 0,0 0 0 0 0,1 0 0 0 0,0 0 0 0 0,0 0 0 0 0,0 0 0 0 0,0 0 1 0 0,1 1-1 0 0,-1-1 0 0 0,6-5 0 0 0,23-24 2220 0 0,-4 10-1366 0 0,-22 20-459 0 0,3 0 61 0 0,23-12 16 0 0,-23 12-33 0 0,0 1-152 0 0,27-6-69 0 0,-27 7-14 0 0,2 2-27 0 0,28 1-113 0 0,-29-1-48 0 0,0 3-6 0 0,28 7-31 0 0,-28-8 120 0 0,1 3-287 0 0,29 11 6 0 0,-29-11 283 0 0,-5 1-243 0 0,15 20 16 0 0,-19-24-222 0 0,0 0 0 0 0,0 0 0 0 0,-1-1 1 0 0,1 1-1 0 0,0 0 0 0 0,-1 0 0 0 0,1 0 0 0 0,-1 0 1 0 0,0 0-1 0 0,1 0 0 0 0,-1 0 0 0 0,0 0 0 0 0,0 0 0 0 0,-1 0 1 0 0,1 1-1 0 0,0-1 0 0 0,-1 0 0 0 0,1-1 0 0 0,-2 4 1 0 0,0 1 100 0 0,-1 0 1 0 0,0 0 0 0 0,-1 0-1 0 0,-3 5 1 0 0,4-8-95 0 0,-18 26 355 0 0,-46 45 1 0 0,7-7-270 0 0,58-66-203 0 0,-13 17 265 0 0,12-15-406 0 0,8-12-729 0 0,2-2-172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8.7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 1 22687 0 0,'-2'0'186'0'0,"-1"1"-1"0"0,0-1 1 0 0,0 1-1 0 0,0 0 1 0 0,0 0-1 0 0,0 0 1 0 0,-3 2-1 0 0,5-2-150 0 0,0-1 0 0 0,1 1 0 0 0,-1 0 0 0 0,0-1 0 0 0,1 1 0 0 0,-1 0 0 0 0,0 0 0 0 0,1-1 0 0 0,-1 1 0 0 0,1 0 0 0 0,-1 0 0 0 0,1 0 0 0 0,0 0 0 0 0,-1 0 0 0 0,1-1 0 0 0,0 1 0 0 0,0 0 0 0 0,-1 0 0 0 0,1 0 0 0 0,0 0 0 0 0,0 0 0 0 0,0 0 0 0 0,0 0 0 0 0,0 0 0 0 0,0 0 0 0 0,1 0 0 0 0,-1 1 0 0 0,3 21-48 0 0,-3-15-7 0 0,1 0-1 0 0,1 1 0 0 0,3 14 0 0 0,-2-12-11 0 0,10 28-120 0 0,0-4 61 0 0,-7-21 58 0 0,5 19-88 0 0,-1 3 43 0 0,-4 1 47 0 0,9 39 42 0 0,-14-71 61 0 0,1 0 7 0 0,8 18 1 0 0,-7-17-3 0 0,5-2-10 0 0,27 14 13 0 0,-26-14 65 0 0,-1-4 23 0 0,27-2 7 0 0,-16-2-39 0 0,-6 1-130 0 0,36-14-100 0 0,-39 14 72 0 0,27-13-133 0 0,6-4-84 0 0,-13 3 139 0 0,9-5 13 0 0,-9 3-285 0 0,-11 7-14 0 0,-15 9-1537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9.1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33 595 22687 0 0,'-32'1'2476'0'0,"44"-21"-3855"0"0,-7 10 1009 0 0,0 0-1 0 0,-1-1 0 0 0,0 1 1 0 0,-1-1-1 0 0,0 0 0 0 0,-1 0 1 0 0,0 0-1 0 0,1-15 0 0 0,-2-7 395 0 0,-6-49-1 0 0,1 5-963 0 0,3 63 567 0 0,2-92-2154 0 0,1 89 2042 0 0,-1 0 1 0 0,2 0-1 0 0,0 0 1 0 0,7-18 0 0 0,-8 30 439 0 0,0 0 0 0 0,0 0 0 0 0,0 1 1 0 0,1-1-1 0 0,0 0 0 0 0,4-4 0 0 0,-6 7 357 0 0,7 1-86 0 0,23-6 78 0 0,-23 5 1064 0 0,0 6-592 0 0,24 11 33 0 0,-24-11 114 0 0,0 2 49 0 0,2 1-646 0 0,-3-2 75 0 0,0 0 1 0 0,0 1 0 0 0,8 9 0 0 0,-7-9-119 0 0,19 23 994 0 0,8 11 140 0 0,0 4-634 0 0,-1 4-170 0 0,-1 0-226 0 0,-4-4-78 0 0,-5-9-281 0 0,4 5-28 0 0,-6-9 11 0 0,-12-17 31 0 0,17 22-31 0 0,-5-6-22 0 0,-17-24-125 0 0,3 24-11645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9.5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38 607 23151 0 0,'-7'-3'530'0'0,"3"2"-247"0"0,0 0 0 0 0,1-1 1 0 0,-1 1-1 0 0,1-1 0 0 0,0 0 0 0 0,-6-4 0 0 0,14 0 239 0 0,-2 4-436 0 0,25-20 167 0 0,6-2-231 0 0,16-7 20 0 0,3-3-20 0 0,1 0 20 0 0,-2 3-46 0 0,-35 20-18 0 0,26-12-389 0 0,12-5-2029 0 0,-8 5-6136 0 0</inkml:trace>
  <inkml:trace contextRef="#ctx0" brushRef="#br0" timeOffset="1">780 1 18831 0 0,'-1'0'59'0'0,"1"0"-1"0"0,0 0 1 0 0,0 0-1 0 0,0 0 1 0 0,-1 0-1 0 0,1 0 0 0 0,0 0 1 0 0,0 0-1 0 0,0 0 1 0 0,0 0-1 0 0,-1 1 1 0 0,1-1-1 0 0,0 0 1 0 0,0 0-1 0 0,0 0 1 0 0,0 0-1 0 0,0 1 1 0 0,0-1-1 0 0,-1 0 0 0 0,1 0 1 0 0,0 0-1 0 0,0 0 1 0 0,0 1-1 0 0,0-1 1 0 0,0 0-1 0 0,0 0 1 0 0,0 0-1 0 0,0 1 1 0 0,0-1-1 0 0,0 0 1 0 0,0 0-1 0 0,0 0 0 0 0,0 1 1 0 0,0-1-1 0 0,0 0 1 0 0,0 1-1 0 0,2 12 668 0 0,4 5-1005 0 0,10 33-1457 0 0,66 273 2376 0 0,-56-223 1086 0 0,-20-81-1405 0 0,-5-16 39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29.9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35 270 19263 0 0,'-5'-3'296'0'0,"2"2"-177"0"0,1 0 1 0 0,0 0-1 0 0,0 0 1 0 0,0-1-1 0 0,0 1 1 0 0,0-1-1 0 0,0 1 1 0 0,0-1-1 0 0,1 1 1 0 0,-1-1-1 0 0,0 0 1 0 0,1 0-1 0 0,0 0 1 0 0,-2-3-1 0 0,3 4-114 0 0,1 0 1 0 0,-1-1-1 0 0,1 1 0 0 0,0 0 1 0 0,-1-1-1 0 0,1 1 0 0 0,0 0 1 0 0,0 0-1 0 0,0 0 0 0 0,0 0 1 0 0,0 0-1 0 0,0 0 0 0 0,2-1 1 0 0,1-1-17 0 0,23-26 47 0 0,-13 12-194 0 0,1 1 0 0 0,1 1-1 0 0,0 0 1 0 0,1 1 0 0 0,1 1-1 0 0,27-16 1 0 0,-22 17 82 0 0,-7 5 0 0 0,-5 3 64 0 0,-5 1 0 0 0,0 1-1 0 0,0 0 1 0 0,0 0 0 0 0,0 0 0 0 0,10 0 0 0 0,24-6 53 0 0,-18 5 29 0 0,40-3-56 0 0,-41 3-143 0 0,2 1-172 0 0,10-3-4879 0 0,30-4-1114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30.4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3 175 17767 0 0,'0'0'108'0'0,"0"-1"0"0"0,-1 0-1 0 0,1 0 1 0 0,0 0-1 0 0,-1 0 1 0 0,1 0 0 0 0,0 1-1 0 0,0-1 1 0 0,0 0 0 0 0,0 0-1 0 0,0 0 1 0 0,0 0 0 0 0,0 0-1 0 0,0 0 1 0 0,0 1-1 0 0,0-1 1 0 0,0 0 0 0 0,1 0-1 0 0,-1 0 1 0 0,0 0 0 0 0,1 0-1 0 0,-1 1 1 0 0,0-1 0 0 0,2-1-1 0 0,14-25-81 0 0,-10 19 1 0 0,-4 4-51 0 0,2-3 102 0 0,0 1 0 0 0,0-1 0 0 0,1 1 1 0 0,0 0-1 0 0,0 0 0 0 0,1 0 0 0 0,-1 1 1 0 0,1 0-1 0 0,1 0 0 0 0,-1 0 1 0 0,10-4-1 0 0,-10 5 10 0 0,-3 2-27 0 0,1 0 1 0 0,-1 0-1 0 0,1 0 0 0 0,-1 1 1 0 0,1-1-1 0 0,5 0 0 0 0,-2-1 24 0 0,26-6 322 0 0,-5 3-255 0 0,-21 4-37 0 0,4 2-10 0 0,41-3-30 0 0,-4 5-86 0 0,-46-2 21 0 0,0 0-1 0 0,-1 0 1 0 0,1 0-1 0 0,0 0 1 0 0,0 1-1 0 0,-1-1 1 0 0,1 1-1 0 0,3 1 0 0 0,30 12 98 0 0,-26-10 125 0 0,-5 3-104 0 0,13 25 0 0 0,-12-19 39 0 0,-3 10 59 0 0,-1-1 0 0 0,0 1 0 0 0,-2-1 0 0 0,-1 1 0 0 0,0-1 0 0 0,-2 0 0 0 0,-1 0-1 0 0,-12 37 1 0 0,7-33-354 0 0,-1 0 0 0 0,0-1 0 0 0,-2-1 0 0 0,-1 0 0 0 0,-1-1 0 0 0,-35 42 0 0 0,35-49-54 0 0,-20 31 1 0 0,31-42 185 0 0,1 0-1 0 0,0 0 1 0 0,1 1 0 0 0,-1-1 0 0 0,1 1 0 0 0,0-1 0 0 0,0 1 0 0 0,1 0 0 0 0,0 0 0 0 0,-1 11 0 0 0,2-15 37 0 0,7 4-170 0 0,21 17 97 0 0,-21-18 201 0 0,2-5 89 0 0,2 0-167 0 0,-5 0-16 0 0,0 0 0 0 0,0-1 1 0 0,0 1-1 0 0,0-1 0 0 0,7-2 0 0 0,-4 2-1 0 0,27-8 242 0 0,-27 7-257 0 0,30-10 222 0 0,10-6-100 0 0,-1 1-49 0 0,-12 5-120 0 0,8-1-12 0 0,1 0 0 0 0,-1 1-13 0 0,0 1-41 0 0,-9 2 29 0 0,-29 7-56 0 0,4-1-102 0 0,27-7-38 0 0,-28 7-1117 0 0,31-12-12619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2.2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102 31 10479 0 0,'4'-8'417'0'0,"-4"7"-359"0"0,0-1 0 0 0,1 1-1 0 0,-1 0 1 0 0,1 0 0 0 0,-1 0 0 0 0,1 0-1 0 0,0-1 1 0 0,-1 1 0 0 0,1 0-1 0 0,0 0 1 0 0,0 0 0 0 0,0 0-1 0 0,-1 1 1 0 0,1-1 0 0 0,0 0 0 0 0,1 0-1 0 0,-1 0 1 0 0,0 1 0 0 0,0-1-1 0 0,0 1 1 0 0,0-1 0 0 0,0 1 0 0 0,1-1-1 0 0,-1 1 1 0 0,2-1 0 0 0,54 1 8919 0 0,-49 6-8112 0 0,25 19-78 0 0,-25-19-9 0 0,-8-5-766 0 0,0 4 39 0 0,0 0 0 0 0,0 1 0 0 0,0-1 0 0 0,-1 0-1 0 0,1 0 1 0 0,-1 0 0 0 0,-1 0 0 0 0,1 0 0 0 0,-1-1-1 0 0,-3 8 1 0 0,-2 1-89 0 0,-15 18-1 0 0,16-23 7 0 0,-1 1 0 0 0,1 0 0 0 0,-8 18 0 0 0,14-18-34 0 0,4 21-6 0 0,-4-29 70 0 0,0-1-1 0 0,0 1 0 0 0,0 0 1 0 0,0 0-1 0 0,0 0 0 0 0,0-1 0 0 0,1 1 1 0 0,-1 0-1 0 0,0 0 0 0 0,1-1 0 0 0,-1 1 1 0 0,0 0-1 0 0,1-1 0 0 0,-1 1 0 0 0,1 0 1 0 0,-1-1-1 0 0,1 1 0 0 0,-1-1 1 0 0,2 1-1 0 0,30 34-32 0 0,4-6-81 0 0,-28-24-7 0 0,-1 1 10 0 0,31 25 20 0 0,1 3 97 0 0,-32-28 37 0 0,0 1 0 0 0,-1-1 0 0 0,0 1 0 0 0,6 7-1 0 0,-4-3 5 0 0,0-2 91 0 0,-2-1-1 0 0,20 26-7 0 0,-19-26 113 0 0,-1 2-106 0 0,17 29 61 0 0,-17-30 257 0 0,-6 0-228 0 0,-3 25-29 0 0,2-30-160 0 0,0-1 0 0 0,0 0-1 0 0,0-1 1 0 0,0 1-1 0 0,-1 0 1 0 0,0 0 0 0 0,1 0-1 0 0,-1-1 1 0 0,0 1-1 0 0,0-1 1 0 0,0 0 0 0 0,0 1-1 0 0,-1-1 1 0 0,1 0 0 0 0,-1 0-1 0 0,-4 3 1 0 0,0-1 14 0 0,-9 8-4 0 0,0-1 0 0 0,-1-1 0 0 0,0-1-1 0 0,-1 0 1 0 0,0-1 0 0 0,-1-1-1 0 0,1-1 1 0 0,-35 7 0 0 0,36-10-14 0 0,0-1 0 0 0,0 0 0 0 0,-1-2 0 0 0,1 0-1 0 0,0-1 1 0 0,0-1 0 0 0,-1 0 0 0 0,1-1 0 0 0,1-1 0 0 0,-22-8 0 0 0,24 6-1762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30.7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4 177 15287 0 0,'-1'-1'259'0'0,"1"0"-225"0"0,-1 1 0 0 0,1 0 0 0 0,0 0 0 0 0,0-1 0 0 0,0 1 0 0 0,-1 0 0 0 0,1 0 0 0 0,0-1 0 0 0,0 1 0 0 0,0 0 0 0 0,0 0 0 0 0,0-1 0 0 0,0 1 0 0 0,-1 0 0 0 0,1 0 0 0 0,0-1 0 0 0,0 1 0 0 0,0 0 0 0 0,0-1 0 0 0,0 1 0 0 0,0 0 0 0 0,0-1 0 0 0,0 1 0 0 0,0 0 0 0 0,0 0 0 0 0,1-1 0 0 0,-1 1 0 0 0,0 0 0 0 0,0-1 0 0 0,0 1 0 0 0,0 0 0 0 0,0 0 0 0 0,0-1 0 0 0,1 1 0 0 0,-1 0 0 0 0,0 0 0 0 0,0 0 0 0 0,0-1 0 0 0,1 1 0 0 0,-1 0 0 0 0,0 0 0 0 0,1-1 119 0 0,6-2 31 0 0,37-15 260 0 0,8-3 851 0 0,5-1 174 0 0,-2 0-262 0 0,-3 2-121 0 0,3 1-566 0 0,5 0-165 0 0,-2 0-323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33.5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12 4831 0 0,'0'-5'432'0'0,"0"1"-344"0"0,2 2-88 0 0,-1 2 0 0 0,0 0 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33.9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79 2 655 0 0,'0'0'203'0'0,"-1"0"0"0"0,0-1 0 0 0,0 1 0 0 0,1 0 0 0 0,-1 0 0 0 0,0-1 0 0 0,0 1 0 0 0,1 0 0 0 0,-1 0 0 0 0,0 0 0 0 0,0 0 0 0 0,0 0 0 0 0,1 0 0 0 0,-1 0 0 0 0,0 1 0 0 0,-1-1 0 0 0,-20 3 1866 0 0,19-2-1686 0 0,-13 0 1096 0 0,-8 8 7349 0 0,25-9-8744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35.3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1 655 0 0,'-2'0'64'0'0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35.9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86 0 2703 0 0,'-1'1'61'0'0,"0"-1"0"0"0,0 0-1 0 0,0 0 1 0 0,1 1 0 0 0,-1-1-1 0 0,0 1 1 0 0,0-1 0 0 0,0 1-1 0 0,0-1 1 0 0,1 1 0 0 0,-1 0-1 0 0,0-1 1 0 0,0 1 0 0 0,1 0-1 0 0,-1-1 1 0 0,1 1 0 0 0,-1 0-1 0 0,1 0 1 0 0,-1 0 0 0 0,0 1-1 0 0,-7 17 154 0 0,10-9-414 0 0,-2-10 197 0 0,0 0 0 0 0,0-1 0 0 0,0 1 0 0 0,0 0 0 0 0,0 0 0 0 0,0 0 0 0 0,0 0 0 0 0,0 0 0 0 0,0 0 0 0 0,0 0 0 0 0,1 0 0 0 0,-1-1 0 0 0,0 1 0 0 0,0 0 0 0 0,0 0 0 0 0,0 0 0 0 0,0 0 0 0 0,0 0 0 0 0,0 0 0 0 0,0 0 0 0 0,1 0 0 0 0,-1 0 0 0 0,0 0 0 0 0,0 0 0 0 0,0 0 0 0 0,0 0 0 0 0,0 0 0 0 0,0 0 0 0 0,1 0 0 0 0,-1 0 0 0 0,0 0-1 0 0,0 0 1 0 0,0 0 0 0 0,0 0 0 0 0,0 0 0 0 0,0 0 0 0 0,0 0 0 0 0,1 0 0 0 0,-1 0 0 0 0,0 0 0 0 0,0 0 0 0 0,0 0 0 0 0,0 0 0 0 0,0 0 0 0 0,0 0 0 0 0,0 0 0 0 0,1 0 0 0 0,-1 0 0 0 0,0 0 0 0 0,0 1 0 0 0,0-1 0 0 0,0 0 0 0 0,0 0 0 0 0,0 0 0 0 0,0 0 0 0 0,0 0 0 0 0,0 0 0 0 0,0 0 0 0 0,0 1 0 0 0,0-1 0 0 0,0 0 0 0 0,0 0 0 0 0,0 0 0 0 0,0 0-1 0 0,0 0 1 0 0,1 0 14 0 0,-1 0 0 0 0,0-1 0 0 0,1 1 0 0 0,-1 0 0 0 0,0-1-1 0 0,0 1 1 0 0,0-1 0 0 0,1 1 0 0 0,-1 0 0 0 0,0-1-1 0 0,0 1 1 0 0,0-1 0 0 0,0 1 0 0 0,0-1 0 0 0,0 1 0 0 0,0 0-1 0 0,0-1 1 0 0,0 1 0 0 0,0-1 0 0 0,0 1 0 0 0,0-1 0 0 0,0 1-1 0 0,0-1 1 0 0,0 1 0 0 0,0 0 0 0 0,0-1 0 0 0,-1 1-1 0 0,1-1 1 0 0,0 1 0 0 0,0 0 0 0 0,-1-1 0 0 0,1 1 0 0 0,0 0-1 0 0,0-1 1 0 0,-1 1 0 0 0,1 0 0 0 0,0-1 0 0 0,-1 1-1 0 0,1 0 1 0 0,-1-1 0 0 0,1 1 0 0 0,0 0 0 0 0,-1 0 0 0 0,1 0-1 0 0,-1 0 1 0 0,1-1 0 0 0,0 1 0 0 0,-1 0 0 0 0,1 0 0 0 0,-1 0-1 0 0,1 0 1 0 0,-1 0 0 0 0,1 0 0 0 0,-1 0 0 0 0,1 0-1 0 0,0 0 1 0 0,-1 0 0 0 0,-1 0 24 0 0,1 0-1 0 0,0 0 1 0 0,-1 1 0 0 0,1-1 0 0 0,0 0-1 0 0,0 0 1 0 0,-1 1 0 0 0,1-1-1 0 0,0 1 1 0 0,0-1 0 0 0,0 1-1 0 0,0-1 1 0 0,-1 1 0 0 0,1 0-1 0 0,0 0 1 0 0,0-1 0 0 0,0 1-1 0 0,0 0 1 0 0,0 1 0 0 0,1 3 1065 0 0,4-11-70 0 0,-4 5-894 0 0,0-1-1 0 0,1 1 0 0 0,-1-1 0 0 0,0 1 0 0 0,0 0 1 0 0,0-1-1 0 0,0 1 0 0 0,0 0 0 0 0,0-1 1 0 0,0 1-1 0 0,-1-1 0 0 0,1 1 0 0 0,0 0 0 0 0,-1-1 1 0 0,1 1-1 0 0,-1 0 0 0 0,0 0 0 0 0,0-2 1 0 0,0 3-85 0 0,1-1 0 0 0,-1 0 0 0 0,1 1 0 0 0,-1-1 0 0 0,0 1 0 0 0,1 0 0 0 0,-1-1 0 0 0,0 1 0 0 0,1-1 0 0 0,-1 1 0 0 0,0 0 0 0 0,0 0 0 0 0,1-1 0 0 0,-1 1 0 0 0,0 0 0 0 0,0 0 0 0 0,0 0 0 0 0,1 0 0 0 0,-1 0 0 0 0,0 0 1 0 0,0 0-1 0 0,0 0 0 0 0,1 0 0 0 0,-1 1 0 0 0,0-1 0 0 0,0 0 0 0 0,1 0 0 0 0,-1 1 0 0 0,0-1 0 0 0,0 0 0 0 0,-1 2 0 0 0,2-2-41 0 0,-1 0 1 0 0,0 0-1 0 0,1 1 1 0 0,-1-1-1 0 0,1 0 1 0 0,-1 1-1 0 0,0-1 1 0 0,1 0-1 0 0,-1 1 1 0 0,1-1-1 0 0,-1 1 1 0 0,1-1-1 0 0,-1 1 1 0 0,1-1-1 0 0,0 1 1 0 0,-1 0-1 0 0,1-1 1 0 0,-1 1-1 0 0,1 1 1 0 0,0-2-19 0 0,0 0 0 0 0,0 1 0 0 0,0-1 0 0 0,0 0 0 0 0,0 1 0 0 0,0-1 0 0 0,1 1 0 0 0,-1-1 0 0 0,0 0 0 0 0,0 1 0 0 0,0-1 0 0 0,1 0 0 0 0,-1 0 0 0 0,0 1 0 0 0,0-1 0 0 0,1 0 0 0 0,-1 1 0 0 0,0-1 0 0 0,1 0 0 0 0,-1 0 0 0 0,0 0 0 0 0,1 1 0 0 0,-1-1 0 0 0,1 0 0 0 0,2 1-69 0 0,0 1 0 0 0,0-1 0 0 0,0-1 0 0 0,0 1 0 0 0,0 0 0 0 0,0-1-1 0 0,5 1 1 0 0,20-4-921 0 0,-16 2-2540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3.4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60 17 3479 0 0,'-2'0'439'0'0,"-1"0"-1"0"0,1 0 1 0 0,0-1-1 0 0,0 1 0 0 0,0-1 1 0 0,0 1-1 0 0,0-1 1 0 0,0 0-1 0 0,0 1 0 0 0,0-1 1 0 0,0 0-1 0 0,0-1 1 0 0,-3-1-1 0 0,-22-3 10540 0 0,26 7-10803 0 0,1-1-109 0 0,1 1 0 0 0,-1-1 0 0 0,0 1 1 0 0,0-1-1 0 0,0 1 0 0 0,0-1 0 0 0,0 0 1 0 0,0 1-1 0 0,0-1 0 0 0,1 1 0 0 0,-1-1 1 0 0,0 1-1 0 0,0-1 0 0 0,1 0 0 0 0,-1 1 1 0 0,0-1-1 0 0,0 0 0 0 0,1 1 0 0 0,-1-1 1 0 0,0 0-1 0 0,1 1 0 0 0,-1-1 0 0 0,1 0 1 0 0,-1 0-1 0 0,0 1 0 0 0,1-1 0 0 0,-1 0 1 0 0,1 0-1 0 0,-1 0 0 0 0,1 0 0 0 0,-1 1 1 0 0,1-1-1 0 0,-1 0 0 0 0,0 0 0 0 0,1 0 1 0 0,-1 0-1 0 0,2 0 0 0 0,43 0 1382 0 0,-28-1-1168 0 0,33-1 512 0 0,-30 1-456 0 0,26 1 0 0 0,69 14 605 0 0,-112-14-859 0 0,5 2-9 0 0,1 0-49 0 0,27 10 84 0 0,3 3-96 0 0,2 1-1 0 0,-12-4 41 0 0,-5-4-39 0 0,-4-2 28 0 0,16 4-19 0 0,7 2 20 0 0,-15-7-28 0 0,25 2-17 0 0,-25-1-44 0 0,-22-5-185 0 0,9-1-4641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3.8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192 0 6191 0 0,'-1'0'41'0'0,"1"0"0"0"0,-1 0 0 0 0,0 1-1 0 0,1-1 1 0 0,-1 0 0 0 0,1 0-1 0 0,-1 0 1 0 0,1 1 0 0 0,-1-1 0 0 0,1 0-1 0 0,-1 0 1 0 0,1 1 0 0 0,-1-1 0 0 0,1 0-1 0 0,-1 1 1 0 0,1-1 0 0 0,-1 1-1 0 0,1-1 1 0 0,-1 1 0 0 0,1-1 0 0 0,0 1-1 0 0,-1-1 1 0 0,1 1 0 0 0,0-1 0 0 0,0 1-1 0 0,-1-1 1 0 0,1 1 0 0 0,0-1-1 0 0,0 1 1 0 0,0 0 0 0 0,-11 27 1500 0 0,8-21-691 0 0,-18 56 4218 0 0,13-35-3047 0 0,-2 10-364 0 0,-4 23-26 0 0,-3 4-194 0 0,-30 101 2119 0 0,36-124-2635 0 0,0-5-266 0 0,1 1-139 0 0,4-15-337 0 0,4-17-10 0 0,1 2-13 0 0,-1 1-113 0 0,1-5-3 0 0,0 0 0 0 0,0 1 0 0 0,0-1 0 0 0,1 0 0 0 0,-1 0 0 0 0,2 9 0 0 0,-1 18 30 0 0,0-23 16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4.7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118 33 5495 0 0,'0'0'137'0'0,"0"-1"-1"0"0,-1 1 0 0 0,1 0 1 0 0,0-1-1 0 0,0 1 0 0 0,0-1 1 0 0,0 1-1 0 0,0 0 0 0 0,0-1 1 0 0,0 1-1 0 0,0-1 0 0 0,0 1 0 0 0,0-1 1 0 0,0 1-1 0 0,0 0 0 0 0,0-1 1 0 0,0 1-1 0 0,0-1 0 0 0,0 1 1 0 0,0 0-1 0 0,0-1 0 0 0,1 1 1 0 0,-1 0-1 0 0,0-1 0 0 0,2-1 818 0 0,-2 2-817 0 0,1-1-1 0 0,-1 1 0 0 0,0 0 1 0 0,1 0-1 0 0,-1 0 0 0 0,1-1 0 0 0,14-7 4308 0 0,-2 4-2682 0 0,-1 2-1 0 0,15-2 1 0 0,-17 3-1342 0 0,0 1 1 0 0,0 0 0 0 0,0 1 0 0 0,0 0 0 0 0,0 1 0 0 0,0 0 0 0 0,0 0 0 0 0,0 1 0 0 0,14 6-1 0 0,-23-9-42 0 0,5 3-225 0 0,18 9-16 0 0,-18-9-58 0 0,1 2-26 0 0,23 17-30 0 0,-19-13 42 0 0,-10-8 186 0 0,0 8-175 0 0,-1 30 16 0 0,-1-35-73 0 0,1-1 0 0 0,-1 0 0 0 0,0 0 0 0 0,-1 1 0 0 0,1-1 0 0 0,0 0 0 0 0,-1 0 0 0 0,0 0 0 0 0,0-1 0 0 0,0 1 0 0 0,0 0 0 0 0,0-1 0 0 0,0 1 0 0 0,-1-1 0 0 0,1 0 0 0 0,-1 0 0 0 0,-4 4 0 0 0,1-2 23 0 0,-14 11 136 0 0,-1-1 0 0 0,0-1 0 0 0,-1-1 0 0 0,-33 13 0 0 0,47-21-116 0 0,5-3-23 0 0,-16 9 147 0 0,18-9-173 0 0,1-1 0 0 0,-1 1-1 0 0,0-1 1 0 0,1 1 0 0 0,-1-1-1 0 0,1 1 1 0 0,-1 0 0 0 0,1-1-1 0 0,-1 1 1 0 0,1 0-1 0 0,-1-1 1 0 0,1 1 0 0 0,0 0-1 0 0,-1 0 1 0 0,1-1 0 0 0,0 1-1 0 0,0 0 1 0 0,-1 0 0 0 0,1 0-1 0 0,0-1 1 0 0,0 1-1 0 0,0 2 1 0 0,7 4 56 0 0,21 21-41 0 0,-12-14 26 0 0,36 23 12 0 0,-10-8-55 0 0,5 9-11 0 0,-41-33 0 0 0,-1 0 0 0 0,-1 0 0 0 0,1 0 0 0 0,-1 1 0 0 0,0 0 0 0 0,5 9 0 0 0,-6-8 0 0 0,0-1 0 0 0,-1 1 0 0 0,0 0 0 0 0,0 1 0 0 0,0-1 0 0 0,0 13 0 0 0,-2-11 0 0 0,0 0 0 0 0,0 0 0 0 0,-1 0 0 0 0,-3 12 0 0 0,-9 23 0 0 0,8-32 24 0 0,0 0 0 0 0,0-1-1 0 0,-1 0 1 0 0,-1 1 0 0 0,0-2 0 0 0,0 1-1 0 0,-13 12 1 0 0,14-17 8 0 0,0 0 0 0 0,0-1 1 0 0,-1 0-1 0 0,0 0 0 0 0,0-1 0 0 0,0 0 0 0 0,-1 0 0 0 0,1 0 0 0 0,-1-1 1 0 0,0 0-1 0 0,0-1 0 0 0,-12 3 0 0 0,11-4-23 0 0,0 1 1 0 0,0-2-1 0 0,0 1 0 0 0,0-1 1 0 0,0-1-1 0 0,0 0 0 0 0,0 0 1 0 0,0 0-1 0 0,1-1 0 0 0,-1-1 1 0 0,-8-2-1 0 0,10 1-3 0 0,0 1-1 0 0,0-1 1 0 0,1 0 0 0 0,-1 0 0 0 0,1 0-1 0 0,0-1 1 0 0,0 0 0 0 0,1 0-1 0 0,0-1 1 0 0,0 0 0 0 0,0 0 0 0 0,0 0-1 0 0,-4-9 1 0 0,3 4-403 0 0,1 0-1 0 0,0 0 0 0 0,1 0 1 0 0,1-1-1 0 0,-4-13 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5.6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177 4 13847 0 0,'-2'-3'1038'0'0,"2"3"-958"0"0,-1 0 0 0 0,1 0-1 0 0,0 0 1 0 0,0 0 0 0 0,0 0 0 0 0,-1 0 0 0 0,1 0 0 0 0,0 0-1 0 0,0 0 1 0 0,0-1 0 0 0,-1 1 0 0 0,1 0 0 0 0,0 0 0 0 0,0 0-1 0 0,-1 0 1 0 0,1 0 0 0 0,0 1 0 0 0,0-1 0 0 0,0 0 0 0 0,-1 0-1 0 0,1 0 1 0 0,0 0 0 0 0,0 0 0 0 0,0 0 0 0 0,-1 0-1 0 0,1 0 1 0 0,-11 10 1215 0 0,-10 18 60 0 0,19-25-875 0 0,-7 9 268 0 0,-103 166 3833 0 0,110-175-4534 0 0,1-1 0 0 0,-1 1 0 0 0,1 0 0 0 0,0 0 0 0 0,0 0 0 0 0,-1 5-1 0 0,1-1 13 0 0,-1-2 270 0 0,3 6-204 0 0,2 0-88 0 0,-2-5-2 0 0,0 0 0 0 0,0-1-1 0 0,0 1 1 0 0,0 10 0 0 0,8-8 52 0 0,27 21-59 0 0,-35-28-25 0 0,0 0 0 0 0,0 0 1 0 0,0 0-1 0 0,0 0 0 0 0,0-1 0 0 0,0 1 1 0 0,0 0-1 0 0,0-1 0 0 0,1 1 1 0 0,-1-1-1 0 0,0 1 0 0 0,2-1 0 0 0,5 3 2 0 0,-4-1-19 0 0,0-1 1 0 0,1 1-1 0 0,-1-1 0 0 0,0-1 1 0 0,0 1-1 0 0,7 0 1 0 0,100 7-999 0 0,-108-8 693 0 0,3 3-312 0 0,19 12 494 0 0,-18-12 13 0 0,-9 4 43 0 0,-3 21 17 0 0,-4 7 195 0 0,6-26-86 0 0,1-2 104 0 0,1 1 24 0 0,-5 21 90 0 0,4-21 349 0 0,4 2-315 0 0,3 30-62 0 0,-4-30 169 0 0,5-2-208 0 0,18 23-17 0 0,-19-23 158 0 0,4-3-184 0 0,26 15-61 0 0,-19-14-20 0 0,-2-1-37 0 0,1-2 0 0 0,-1 0-1 0 0,1 0 1 0 0,0-2 0 0 0,0 0-1 0 0,17-1 1 0 0,-24-1-8 0 0,-1 0 0 0 0,0-1 0 0 0,1 1 1 0 0,-1-2-1 0 0,9-3 0 0 0,-11 3-11 0 0,-2 1 0 0 0,1-1 0 0 0,0 1 1 0 0,0-1-1 0 0,-1 0 0 0 0,0-1 0 0 0,0 1 1 0 0,0 0-1 0 0,0-1 0 0 0,3-4 0 0 0,7-14 36 0 0,0 0 0 0 0,-2-1-1 0 0,9-24 1 0 0,21-76-19 0 0,14-33-38 0 0,-51 147-5 0 0,29-58 29 0 0,-30 60-57 0 0,1 1 1 0 0,1 0 0 0 0,-1-1 0 0 0,1 2-1 0 0,0-1 1 0 0,1 0 0 0 0,7-5 0 0 0,-1 4-2118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7.7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476 33 14743 0 0,'-2'-2'184'0'0,"1"0"0"0"0,-1 0 0 0 0,0 0 0 0 0,0 1 0 0 0,0-1-1 0 0,0 1 1 0 0,0-1 0 0 0,0 1 0 0 0,0 0 0 0 0,0 0 0 0 0,-1 0 0 0 0,-3-1-1 0 0,-31-7 259 0 0,27 7-313 0 0,-1 1 1 0 0,1 1-1 0 0,0 0 0 0 0,0 0 0 0 0,-1 1 1 0 0,1 0-1 0 0,0 1 0 0 0,0 0 0 0 0,0 0 1 0 0,-10 5-1 0 0,7-1 49 0 0,-1 0 1 0 0,1 1-1 0 0,1 0 1 0 0,-1 1-1 0 0,1 0 1 0 0,-14 14 0 0 0,2 2 293 0 0,0 1 0 0 0,2 1 0 0 0,1 1 1 0 0,1 0-1 0 0,-18 35 0 0 0,20-26 247 0 0,15-29-370 0 0,1 1-43 0 0,-8 25-18 0 0,8-25 494 0 0,6 3-571 0 0,13 32-3 0 0,-13-33 3 0 0,4-5 10 0 0,21 14 3 0 0,-15-13 0 0 0,-1-2-159 0 0,1-1 0 0 0,1 0 1 0 0,-1-1-1 0 0,0-1 0 0 0,0 0 0 0 0,20-1 0 0 0,3-5-20 0 0,58-14 0 0 0,-77 14-130 0 0,0-1-1 0 0,-1 0 0 0 0,0-2 1 0 0,0 0-1 0 0,18-11 0 0 0,-31 16 62 0 0,0 1-1 0 0,0-1 1 0 0,0 0 0 0 0,-1 0 0 0 0,0 0-1 0 0,1 0 1 0 0,-1-1 0 0 0,0 1-1 0 0,0-1 1 0 0,-1 0 0 0 0,1 0-1 0 0,-1 0 1 0 0,0 0 0 0 0,0 0-1 0 0,0-1 1 0 0,0 1 0 0 0,-1-1-1 0 0,0 1 1 0 0,0-1 0 0 0,0 1 0 0 0,-1-1-1 0 0,1 0 1 0 0,-1 1 0 0 0,0-1-1 0 0,0 0 1 0 0,-1 1 0 0 0,1-1-1 0 0,-1 0 1 0 0,-2-4 0 0 0,0-3-88 0 0,-2 0 0 0 0,1 0 1 0 0,-2 0-1 0 0,1 1 0 0 0,-2 0 0 0 0,1 0 1 0 0,-2 0-1 0 0,1 1 0 0 0,-17-16 1 0 0,18 19 35 0 0,0 1 1 0 0,-1 0 0 0 0,0 1-1 0 0,0-1 1 0 0,-1 1 0 0 0,1 1-1 0 0,-1-1 1 0 0,0 1 0 0 0,-1 1 0 0 0,1 0-1 0 0,0 0 1 0 0,-1 0 0 0 0,0 1-1 0 0,-15-2 1 0 0,23 4 18 0 0,0 0 0 0 0,0 0-1 0 0,0 0 1 0 0,0 0 0 0 0,0 0 0 0 0,0 0-1 0 0,0 0 1 0 0,0 0 0 0 0,0 1-1 0 0,0-1 1 0 0,0 0 0 0 0,0 1 0 0 0,0-1-1 0 0,0 0 1 0 0,0 1 0 0 0,0 0 0 0 0,0-1-1 0 0,1 1 1 0 0,-3 1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2.7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51 438 15287 0 0,'-2'1'68'0'0,"0"-1"0"0"0,0 0-1 0 0,0 1 1 0 0,0 0 0 0 0,0-1-1 0 0,0 1 1 0 0,1 0-1 0 0,-1 0 1 0 0,0 0 0 0 0,0 0-1 0 0,1 0 1 0 0,-1 1 0 0 0,0-1-1 0 0,1 0 1 0 0,0 1 0 0 0,-1-1-1 0 0,1 1 1 0 0,0 0 0 0 0,0-1-1 0 0,-1 1 1 0 0,2 0 0 0 0,-1 0-1 0 0,0 0 1 0 0,0-1 0 0 0,0 4-1 0 0,-2 2 375 0 0,1-1-1 0 0,0 1 1 0 0,1 0-1 0 0,-1-1 1 0 0,1 1-1 0 0,0 8 1 0 0,7-5 639 0 0,16 31 79 0 0,-17-31 30 0 0,5-5 9 0 0,28 17-108 0 0,-34-19-976 0 0,0 0 1 0 0,0-1-1 0 0,0 0 1 0 0,0 0-1 0 0,0 0 0 0 0,1-1 1 0 0,5 2-1 0 0,-1 0 27 0 0,30 10 499 0 0,-29-11-534 0 0,-4 0-52 0 0,-1 0-1 0 0,1 0 1 0 0,0-1 0 0 0,-1 0 0 0 0,8 0-1 0 0,-2 0-1 0 0,-3 1-5 0 0,0-1 0 0 0,1 0 0 0 0,-1 0 0 0 0,11-1-1 0 0,-3 0-7 0 0,48-1 37 0 0,0-2 0 0 0,0-3 0 0 0,75-17 0 0 0,-102 16-71 0 0,-1-2-1 0 0,0-1 1 0 0,0-2 0 0 0,-1-2 0 0 0,-1-1-1 0 0,40-24 1 0 0,-68 36-9 0 0,0-1 1 0 0,0-1-1 0 0,-1 1 1 0 0,0-1-1 0 0,0 1 0 0 0,0-1 1 0 0,0-1-1 0 0,-1 1 1 0 0,7-12-1 0 0,-9 13-17 0 0,0 0 0 0 0,0 0 0 0 0,-1-1 0 0 0,1 1 0 0 0,-1-1 0 0 0,0 1 0 0 0,-1-1 0 0 0,1 1 0 0 0,-1-1 0 0 0,0 0 1 0 0,0 1-1 0 0,0-1 0 0 0,0 0 0 0 0,-1 1 0 0 0,-2-8 0 0 0,-1-4-342 0 0,-2 0 1 0 0,0 0-1 0 0,0 1 1 0 0,-2 0-1 0 0,0 0 1 0 0,0 1 0 0 0,-2 0-1 0 0,1 0 1 0 0,-2 1-1 0 0,0 0 1 0 0,-14-11-1 0 0,8 8-1028 0 0,-1 2 0 0 0,-1 0-1 0 0,0 2 1 0 0,-1 0 0 0 0,-1 1 0 0 0,1 1-1 0 0,-34-12 1 0 0,-42-5-1053 0 0,65 20 3131 0 0,0-2 0 0 0,-46-20 0 0 0,74 28-735 0 0,0 0 1 0 0,1 0-1 0 0,-1-1 0 0 0,1 1 0 0 0,-1-1 0 0 0,1 0 0 0 0,0 0 0 0 0,0 1 0 0 0,-1-2 0 0 0,1 1 1 0 0,-2-3-1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8.1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230 4 13847 0 0,'-1'-1'57'0'0,"1"1"0"0"0,-1 0 0 0 0,1-1 0 0 0,0 1 0 0 0,-1 0-1 0 0,1 0 1 0 0,-1-1 0 0 0,1 1 0 0 0,0 0 0 0 0,-1 0 0 0 0,1 0 0 0 0,-1-1-1 0 0,1 1 1 0 0,-1 0 0 0 0,1 0 0 0 0,-1 0 0 0 0,1 0 0 0 0,-1 0 0 0 0,1 0-1 0 0,-1 0 1 0 0,1 0 0 0 0,-1 0 0 0 0,1 0 0 0 0,-1 1 0 0 0,1-1 0 0 0,-1 0 0 0 0,-9 18-249 0 0,3-1 60 0 0,-32 68 540 0 0,-93 194 9673 0 0,115-244-9559 0 0,13-21-429 0 0,-2 16-69 0 0,4-23 9 0 0,37 39-15486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8.4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374 0 16415 0 0,'-2'1'104'0'0,"0"-1"0"0"0,0 1 1 0 0,0 0-1 0 0,0 0 0 0 0,0 0 0 0 0,1 0 0 0 0,-1 1 0 0 0,0-1 0 0 0,1 0 0 0 0,-1 1 0 0 0,-1 1 1 0 0,2-2 289 0 0,-2 5-254 0 0,-14 21-124 0 0,-93 134 543 0 0,46-71 1856 0 0,27-28 854 0 0,26-40-2291 0 0,4-5-583 0 0,2 0 324 0 0,-4 10-430 0 0,7-20-148 0 0,0 2-27 0 0,-6 28-42 0 0,6-27-131 0 0,2-7-45 0 0,-1 1 75 0 0,1 0 1 0 0,0-1 0 0 0,-1 1-1 0 0,0 0 1 0 0,-1 4 0 0 0,-1 1-33 0 0,3-56-6326 0 0,0 31 4289 0 0</inkml:trace>
  <inkml:trace contextRef="#ctx0" brushRef="#br0" timeOffset="1">4 242 13327 0 0,'-4'12'8431'0'0,"10"-3"-7499"0"0,16 25 26 0 0,-17-26-62 0 0,2-6-294 0 0,11 4-293 0 0,1-2 0 0 0,0 0 1 0 0,1-1-1 0 0,21 1 0 0 0,127-5-2579 0 0,-136 1-6505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8.8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223 6 18831 0 0,'-1'0'38'0'0,"1"-1"-1"0"0,0 1 1 0 0,0 0-1 0 0,0-1 1 0 0,0 1-1 0 0,-1 0 1 0 0,1 0-1 0 0,0-1 1 0 0,0 1-1 0 0,-1 0 1 0 0,1 0-1 0 0,0-1 1 0 0,0 1-1 0 0,-1 0 1 0 0,1 0-1 0 0,0 0 1 0 0,-1-1-1 0 0,1 1 1 0 0,0 0-1 0 0,-1 0 1 0 0,1 0-1 0 0,0 0 1 0 0,-1 0-1 0 0,1 0 1 0 0,0 0-1 0 0,-1 0 1 0 0,1 0-1 0 0,0 0 1 0 0,-1 0-1 0 0,1 0 1 0 0,0 0-1 0 0,-1 0 1 0 0,1 0-1 0 0,0 0 1 0 0,-1 0-1 0 0,1 0 1 0 0,0 1-1 0 0,-1-1 1 0 0,1 0-1 0 0,0 0 1 0 0,-1 0-1 0 0,1 0 1 0 0,-1 1-1 0 0,-9 15 1573 0 0,3-5-1182 0 0,-66 78 2781 0 0,-34 24-2298 0 0,98-104-1006 0 0,6-6-441 0 0,6-5-692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9.2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1 142 2039 0 0,'0'0'7452'0'0,"5"8"-4961"0"0,1 3-1593 0 0,13 22 3647 0 0,-15-22-1991 0 0,10 35-820 0 0,-10-35-359 0 0,1 0-67 0 0,15 35-129 0 0,-15-35-474 0 0,2-2-206 0 0,19 24-40 0 0,-20-25-51 0 0,3-3-175 0 0,25 14-76 0 0,-19-13-18 0 0,1-2-72 0 0,1-2-1 0 0,0 0 1 0 0,-1 0-1 0 0,1-2 1 0 0,0 0-1 0 0,23-4 1 0 0,-34 3-65 0 0,1 0 0 0 0,-1 0-1 0 0,0-1 1 0 0,1 1 0 0 0,-1-2 0 0 0,0 1 0 0 0,0-1-1 0 0,0 0 1 0 0,0 0 0 0 0,-1 0 0 0 0,1-1 0 0 0,-1 0 0 0 0,0 0-1 0 0,0-1 1 0 0,0 1 0 0 0,-1-1 0 0 0,1 0 0 0 0,-1 0-1 0 0,0-1 1 0 0,3-6 0 0 0,-1-2-43 0 0,0 0 0 0 0,-1 0-1 0 0,-1 0 1 0 0,0-1 0 0 0,-1 1 0 0 0,-1-1 0 0 0,0 0-1 0 0,0-23 1 0 0,-4 0-974 0 0,-1 1 0 0 0,-9-45 0 0 0,12 81 896 0 0,-2-16-412 0 0,2 17 490 0 0,0 0 1 0 0,0-1-1 0 0,0 1 1 0 0,0 0 0 0 0,0-1-1 0 0,-1 1 1 0 0,1-1 0 0 0,0 1-1 0 0,0 0 1 0 0,1-1-1 0 0,-1 1 1 0 0,0-1 0 0 0,0 1-1 0 0,0 0 1 0 0,0-1-1 0 0,0 1 1 0 0,0-1 0 0 0,0 1-1 0 0,1 0 1 0 0,-1-1 0 0 0,0 1-1 0 0,0 0 1 0 0,1-1-1 0 0,-1 1 1 0 0,0 0 0 0 0,0 0-1 0 0,1-1 1 0 0,-1 1 0 0 0,0 0-1 0 0,1 0 1 0 0,0-1-1 0 0,1 1-648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9.5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483 99 12007 0 0,'0'-5'403'0'0,"1"0"-1"0"0,-1 0 0 0 0,0 0 0 0 0,0 0 0 0 0,0 0 1 0 0,-1 0-1 0 0,0 0 0 0 0,0 1 0 0 0,0-1 1 0 0,-1 0-1 0 0,1 0 0 0 0,-4-5 0 0 0,4 8-154 0 0,0 0-1 0 0,-1 0 0 0 0,1 0 0 0 0,-1 0 0 0 0,0 0 0 0 0,1 0 0 0 0,-1 1 0 0 0,0-1 1 0 0,0 1-1 0 0,0-1 0 0 0,0 1 0 0 0,-1 0 0 0 0,1-1 0 0 0,0 1 0 0 0,0 0 1 0 0,-1 1-1 0 0,1-1 0 0 0,0 0 0 0 0,-1 1 0 0 0,1-1 0 0 0,-1 1 0 0 0,1 0 0 0 0,-1-1 1 0 0,1 1-1 0 0,-5 1 0 0 0,-26 3-99 0 0,1 1-1 0 0,0 2 1 0 0,0 1 0 0 0,0 2 0 0 0,-35 16-1 0 0,53-20-217 0 0,0 0-1 0 0,0 2 1 0 0,1 0-1 0 0,-16 12 0 0 0,21-13 103 0 0,1-1 1 0 0,-1 1-1 0 0,2 1 0 0 0,-1-1 0 0 0,1 1 0 0 0,0 0 0 0 0,1 1 0 0 0,-8 15 0 0 0,8-15 34 0 0,2-2 14 0 0,0-1 1 0 0,0 1-1 0 0,-3 11 0 0 0,-4 11 141 0 0,7-21 123 0 0,3 2 52 0 0,-2 42 638 0 0,6-41-837 0 0,15 33-6 0 0,-15-32-26 0 0,4-6-92 0 0,21 21-51 0 0,-15-16 20 0 0,-7-7-32 0 0,-4-2 0 0 0,1 0-1 0 0,-1 0 1 0 0,1 0 0 0 0,-1 0 0 0 0,1-1 0 0 0,-1 0 0 0 0,7 2-1 0 0,7 2 28 0 0,0-1 0 0 0,0-1-1 0 0,31 2 1 0 0,-38-4-46 0 0,15-1-66 0 0,28-2-1 0 0,-47 1 14 0 0,1 1-1 0 0,-1-1 1 0 0,0-1-1 0 0,0 1 0 0 0,0-1 1 0 0,0 0-1 0 0,0-1 1 0 0,-1 1-1 0 0,1-1 1 0 0,5-4-1 0 0,-9 6 1 0 0,-1 0-1 0 0,1 0 1 0 0,-1-1-1 0 0,1 1 0 0 0,-1-1 1 0 0,0 1-1 0 0,0-1 1 0 0,0 1-1 0 0,0-1 1 0 0,0 0-1 0 0,0 1 1 0 0,0-1-1 0 0,0 0 1 0 0,-1 0-1 0 0,1 0 1 0 0,-1 1-1 0 0,1-1 1 0 0,0-4-1 0 0,-2 4 0 0 0,1-1 0 0 0,0 0 0 0 0,0 0 0 0 0,-1 0 0 0 0,0 0 0 0 0,1 1 0 0 0,-1-1 0 0 0,0 0 0 0 0,-1 1 0 0 0,1-1 0 0 0,-3-4 0 0 0,1 3 49 0 0,0-1 0 0 0,-1 1-1 0 0,1-1 1 0 0,-1 1 0 0 0,0 0-1 0 0,-1 0 1 0 0,1 1-1 0 0,-1-1 1 0 0,1 1 0 0 0,-1 0-1 0 0,0 1 1 0 0,-8-4-1 0 0,11 5-4 0 0,-22-5 259 0 0,23 6-231 0 0,0 0 0 0 0,0-1 0 0 0,-1 1 0 0 0,1 0 1 0 0,0 1-1 0 0,-1-1 0 0 0,1 0 0 0 0,0 0 0 0 0,0 0 0 0 0,0 1 1 0 0,-1-1-1 0 0,1 1 0 0 0,0-1 0 0 0,0 1 0 0 0,0-1 1 0 0,0 1-1 0 0,0 0 0 0 0,-2 1 0 0 0,9 5-557 0 0,21 24-1557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4:59.9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61 24791 0 0,'-6'-13'544'0'0,"2"3"120"0"0,0 1 16 0 0,3 4 16 0 0,2 4-560 0 0,1 1-136 0 0,-1 0 0 0 0,1-2 0 0 0,1-2 160 0 0,2-1 0 0 0,1 0 0 0 0,1 1 0 0 0,0 1-160 0 0,1 3 0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13.0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43 2647 0 0,'0'0'194'0'0,"0"-10"819"0"0,0 9-740 0 0,1 0 0 0 0,-1 0 0 0 0,0 0 0 0 0,0 0 1 0 0,0 0-1 0 0,-1 0 0 0 0,1 0 0 0 0,0 0 0 0 0,0 0 0 0 0,-1 0 1 0 0,1 0-1 0 0,0 0 0 0 0,-2-2 0 0 0,2 3-141 0 0,0-1-1 0 0,0 1 1 0 0,0-1 0 0 0,0 1 0 0 0,0-1-1 0 0,0 1 1 0 0,0-1 0 0 0,0 0-1 0 0,0 1 1 0 0,0-1 0 0 0,0 1-1 0 0,1-1 1 0 0,-1 1 0 0 0,0-1-1 0 0,0 1 1 0 0,0-1 0 0 0,1 0-1 0 0,-1 1 1 0 0,0-1 0 0 0,1 1 0 0 0,-1 0-1 0 0,0-1 1 0 0,1 1 0 0 0,-1-1-1 0 0,0 1 1 0 0,1 0 0 0 0,-1-1-1 0 0,1 1 1 0 0,-1 0 0 0 0,1-1-1 0 0,-1 1 1 0 0,1 0 0 0 0,-1 0 0 0 0,1-1-1 0 0,-1 1 1 0 0,1 0 0 0 0,0 0-1 0 0,-1 0 1 0 0,1 0 0 0 0,-1 0-1 0 0,1 0 1 0 0,-1 0 0 0 0,1 0-1 0 0,0 0 1 0 0,-1 0 0 0 0,1 0-1 0 0,-1 0 1 0 0,1 0 0 0 0,-1 0 0 0 0,1 1-1 0 0,0-1 1 0 0,36 9 108 0 0,0-1 1 0 0,1-2-1 0 0,45 1 1 0 0,115-7 648 0 0,-156-1-659 0 0,441 23 2210 0 0,-384-19-2408 0 0,-75-4-44 0 0,-11 4-1318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6:57.6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2 425 2039 0 0,'-2'-2'1176'0'0,"22"8"196"0"0,-12-6-1221 0 0,-1 0 0 0 0,1 0 0 0 0,-1 0-1 0 0,13-3 1 0 0,-12 2 129 0 0,0 0-1 0 0,0 0 0 0 0,0 1 1 0 0,8 0-1 0 0,44 7-200 0 0,118-4-1 0 0,-39-17-92 0 0,23-1 18 0 0,-71 10-103 0 0,178-33 0 0 0,-201 28 59 0 0,83-3-1 0 0,-94 10 34 0 0,-4-3 5 0 0,92-20 0 0 0,49-29 22 0 0,-152 44 114 0 0,86-11-1 0 0,-17 5-25 0 0,35-1 1477 0 0,-61 9-921 0 0,241-29-440 0 0,-280 32-171 0 0,298-27 1352 0 0,-265 30-566 0 0,84-13 0 0 0,-76-6-82 0 0,-57 14 96 0 0,32-6 0 0 0,-37 10-427 0 0,28-4 758 0 0,80-3-1 0 0,6 4 1409 0 0,-118 7-2656 0 0,-24 0 14 0 0,0 0 0 0 0,0 1-1 0 0,0-1 1 0 0,0 1 0 0 0,0 0-1 0 0,-4 2 1 0 0,-4 2-238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47.0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31 1351 0 0,'-2'-2'149'0'0,"0"0"0"0"0,1 0-1 0 0,-1 0 1 0 0,1-1-1 0 0,-1 1 1 0 0,1 0-1 0 0,0 0 1 0 0,0-1-1 0 0,0 1 1 0 0,0-1 0 0 0,0-2-1 0 0,22 7 648 0 0,-4 4-210 0 0,29 14 0 0 0,-36-16-634 0 0,9 4 129 0 0,29 12-15 0 0,4 1 8 0 0,-1 0 2 0 0,0 3-60 0 0,-2 1 7 0 0,-39-20 86 0 0,1 2 6 0 0,51 29 89 0 0,-13-5-63 0 0,6 2-6 0 0,-43-25-104 0 0,38 21 147 0 0,-1-3-66 0 0,-23-13-18 0 0,33 16-61 0 0,-31-15 26 0 0,26 14-31 0 0,-29-14 25 0 0,30 17-28 0 0,6 0 47 0 0,7 4 196 0 0,-24-13-132 0 0,-20-11-22 0 0,45 15-81 0 0,15 3 10 0 0,-4 1-22 0 0,-15-1 22 0 0,-9 1-33 0 0,-4 3-10 0 0,1 4 0 0 0,8 1 0 0 0,16 2 0 0 0,11 1 0 0 0,-6-2 0 0 0,-3-1-60 0 0,-32-16 48 0 0,15 6-41 0 0,-20-9 53 0 0,10 4 63 0 0,12 5 151 0 0,-4-4 21 0 0,-49-20-164 0 0,31 14 393 0 0,-10-3-162 0 0,-25-11 2 0 0,2 1 0 0 0,26 18 0 0 0,-27-17 0 0 0,0 1-13 0 0,24 22-58 0 0,-24-22-29 0 0,0 0-4 0 0,24 22-12 0 0,-24-22-49 0 0,0 0-19 0 0,39 37 87 0 0,-10-8-171 0 0,2-2 46 0 0,-32-27 1 0 0,2-2-10 0 0,25 18 22 0 0,-26-17 94 0 0,1-1 41 0 0,28 13 8 0 0,-27-13-2 0 0,-1-1-17 0 0,26 14-10 0 0,-26-14-1 0 0,-1 1 7 0 0,23 11 28 0 0,-23-11 267 0 0,0 0-263 0 0,32 19 529 0 0,-32-17-632 0 0,23 22-16 0 0,-23-22 259 0 0,0 0-237 0 0,2 2-94 0 0,27 21 184 0 0,-35-29 162 0 0,6 4-300 0 0,66 39 698 0 0,34 15 2582 0 0,-96-56-2834 0 0,-10-4-582 0 0,-6 1-1395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48.0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1484 2039 0 0,'1'-2'261'0'0,"1"0"0"0"0,-1 0 0 0 0,0 1 0 0 0,1-1 0 0 0,-1 1 0 0 0,1-1 0 0 0,0 1 0 0 0,-1-1 0 0 0,3 0 0 0 0,2-3 137 0 0,7-5 395 0 0,0 0-1 0 0,0 0 0 0 0,1 2 0 0 0,30-15 1 0 0,64-19 765 0 0,-81 32-1294 0 0,16-6 315 0 0,-1-1-1 0 0,-1-3 0 0 0,66-42 1 0 0,-28 7-76 0 0,-21 14-164 0 0,107-57 1 0 0,125-51 103 0 0,-109 65-359 0 0,-124 60-162 0 0,-2-1-1 0 0,90-58 1 0 0,-72 29 170 0 0,-33 24-1 0 0,1 2 0 0 0,62-34-1 0 0,-5 18-23 0 0,90-50 362 0 0,76-50 790 0 0,-244 135-1012 0 0,-1-2 0 0 0,0 0-1 0 0,0-1 1 0 0,-2 0 0 0 0,1-2 0 0 0,-2 0 0 0 0,0-1-1 0 0,21-26 1 0 0,19-30 2313 0 0,-52 65-1896 0 0,-5 4-30 0 0,-9 10-884 0 0,0 6-850 0 0,2-4 176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3.2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33 17103 0 0,'-1'-2'152'0'0,"1"0"12"0"0,-1 0 0 0 0,1 0 0 0 0,-1 0 0 0 0,1 0 0 0 0,-1 1 0 0 0,1-1 0 0 0,0 0 0 0 0,0-3 0 0 0,0 5-173 0 0,1-1 1 0 0,-1 1-1 0 0,0-1 0 0 0,0 0 1 0 0,1 1-1 0 0,-1-1 0 0 0,1 1 1 0 0,-1-1-1 0 0,0 1 0 0 0,1 0 1 0 0,-1-1-1 0 0,1 1 0 0 0,-1-1 1 0 0,1 1-1 0 0,-1 0 0 0 0,1-1 1 0 0,-1 1-1 0 0,1 0 0 0 0,0-1 1 0 0,-1 1-1 0 0,1 0 0 0 0,-1 0 1 0 0,1 0-1 0 0,0 0 0 0 0,-1 0 1 0 0,1 0-1 0 0,-1 0 1 0 0,1 0-1 0 0,1 0 0 0 0,0-1 31 0 0,-1 1-6 0 0,-1 0-1 0 0,1 0 1 0 0,0-1-1 0 0,-1 1 1 0 0,1 0-1 0 0,0 0 1 0 0,-1 0-1 0 0,1 0 1 0 0,0 0-1 0 0,0 0 1 0 0,-1 0 0 0 0,1 0-1 0 0,0 1 1 0 0,-1-1-1 0 0,1 0 1 0 0,0 0-1 0 0,-1 1 1 0 0,1-1-1 0 0,0 0 1 0 0,-1 1-1 0 0,1-1 1 0 0,-1 0-1 0 0,1 1 1 0 0,0-1-1 0 0,-1 1 1 0 0,1-1-1 0 0,-1 1 1 0 0,1-1-1 0 0,-1 1 1 0 0,0 0-1 0 0,1-1 1 0 0,-1 1-1 0 0,0-1 1 0 0,1 2 0 0 0,23 33 941 0 0,-18-26 15 0 0,-4 23 454 0 0,-1-24-1130 0 0,0 0 0 0 0,-1 0-1 0 0,0 0 1 0 0,-1 11 0 0 0,-3 30 606 0 0,-19 91 0 0 0,15-111-764 0 0,-1 3 311 0 0,-8 56 0 0 0,18-82-1009 0 0,0-4-64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1319 0 0,'1'0'175'0'0,"0"1"-1"0"0,1 0 0 0 0,-1 0 0 0 0,0-1 1 0 0,0 1-1 0 0,0 0 0 0 0,0 0 0 0 0,0 0 1 0 0,0 0-1 0 0,0 1 0 0 0,1 0 0 0 0,-1 0 397 0 0,4 3-495 0 0,0 0 1 0 0,-1 0 0 0 0,1 1 0 0 0,3 7-1 0 0,0-2-10 0 0,-1-2 74 0 0,-1 3-39 0 0,17 38-5 0 0,-13-26-5 0 0,-6-10-66 0 0,1-2 7 0 0,-2 0 1 0 0,4 20 0 0 0,9 44 77 0 0,-13-61-72 0 0,6 43 160 0 0,0 12 40 0 0,-1-3-28 0 0,-2-20-106 0 0,-4-18 10 0 0,14 236 546 0 0,-11-145-524 0 0,-5-75-125 0 0,2 170 148 0 0,-31 164 1273 0 0,24-330-974 0 0,-11 322 919 0 0,15-359-1292 0 0,2 55 298 0 0,1-44-274 0 0,-4 289 1543 0 0,0-267-1504 0 0,-4 32-248 0 0,-11 158 28 0 0,16-189 72 0 0,0 3 0 0 0,-1 30 95 0 0,1-17 74 0 0,-2-3 25 0 0,2 8 44 0 0,-2 130 37 0 0,2-143-262 0 0,0 13 59 0 0,-1-20 152 0 0,0-3 48 0 0,1 1 360 0 0,-2 5 55 0 0,1 3-279 0 0,1 3-56 0 0,1-45-276 0 0,2 31 369 0 0,1-12-165 0 0,-2-22 314 0 0,1 0-276 0 0,7 25 2 0 0,-7-25 280 0 0,2-10-1818 0 0,12-9-3048 0 0,-12 2 483 0 0,-3 8 3405 0 0,-1 0 0 0 0,0 0-1 0 0,0 0 1 0 0,0-1 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1.9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53 40 2703 0 0,'0'-2'141'0'0,"0"0"0"0"0,0 0 0 0 0,0 0 0 0 0,0 1 0 0 0,0-1 0 0 0,0 0 0 0 0,0 0-1 0 0,1 1 1 0 0,-1-1 0 0 0,1 0 0 0 0,-1 1 0 0 0,1-1 0 0 0,0 0 0 0 0,-1 1-1 0 0,1-1 1 0 0,0 1 0 0 0,0-1 0 0 0,0 1 0 0 0,0-1 0 0 0,1 1 0 0 0,-1 0 0 0 0,2-2-1 0 0,-1 4-105 0 0,-2 5 57 0 0,-4 10 194 0 0,3-10-120 0 0,-9 65 2170 0 0,0 110 0 0 0,8-103-1347 0 0,2 462 2552 0 0,4-164-2620 0 0,6 205 473 0 0,-9-494-1234 0 0,-1-45-93 0 0,-1 12-54 0 0,-2-3-13 0 0,-3 13 9 0 0,-3 28 958 0 0,7-43-443 0 0,0 0-136 0 0,-1-8-105 0 0,-3 14-96 0 0,4-41-185 0 0,2-8-8 0 0,0-1 0 0 0,-1 0-1 0 0,0 1 1 0 0,0-1 0 0 0,0 0 0 0 0,-1 0 0 0 0,1 0-1 0 0,-5 7 1 0 0,6-12 4 0 0,0 0-1 0 0,0 0 1 0 0,0 0 0 0 0,0 0-1 0 0,-1 0 1 0 0,1 0-1 0 0,0 0 1 0 0,0 0 0 0 0,0 0-1 0 0,-1 0 1 0 0,1 0 0 0 0,0 0-1 0 0,0 0 1 0 0,0 0-1 0 0,-1 0 1 0 0,1 0 0 0 0,0 0-1 0 0,0 0 1 0 0,0 0-1 0 0,0 0 1 0 0,-1 0 0 0 0,1 0-1 0 0,0 0 1 0 0,0 0 0 0 0,0 0-1 0 0,0 0 1 0 0,-1-1-1 0 0,1 1 1 0 0,0 0 0 0 0,0 0-1 0 0,0 0 1 0 0,0 0-1 0 0,0 0 1 0 0,0-1 0 0 0,-1 1-1 0 0,1 0 1 0 0,0 0 0 0 0,0 0-1 0 0,0 0 1 0 0,0-1-1 0 0,0 1 1 0 0,0 0 0 0 0,0 0-1 0 0,0 0 1 0 0,0-1-1 0 0,0 1 1 0 0,0 0 0 0 0,0 0-1 0 0,0 0 1 0 0,0-1 0 0 0,-4-11-238 0 0,4 6-249 0 0,-1-1 1 0 0,1 1-1 0 0,0-1 1 0 0,2-8-1 0 0,1-9-5955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4.3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12 888 2703 0 0,'-1'0'120'0'0,"1"0"0"0"0,-1 0 0 0 0,1 0 0 0 0,-1 0 0 0 0,1 0 0 0 0,-1 0 0 0 0,1 0 0 0 0,-1 0 0 0 0,1 0 0 0 0,-1 0 0 0 0,1 0 0 0 0,-1-1 0 0 0,1 1 0 0 0,-1 0 0 0 0,1 0 0 0 0,-1-1-1 0 0,1 1 1 0 0,-1 0 0 0 0,0-1 0 0 0,1 1-68 0 0,0-1 0 0 0,0 1-1 0 0,0 0 1 0 0,0 0 0 0 0,0-1-1 0 0,0 1 1 0 0,0 0 0 0 0,0-1-1 0 0,0 1 1 0 0,0 0 0 0 0,0 0 0 0 0,0-1-1 0 0,0 1 1 0 0,0 0 0 0 0,1 0-1 0 0,-1-1 1 0 0,0 1 0 0 0,0 0-1 0 0,0 0 1 0 0,0-1 0 0 0,0 1-1 0 0,1 0 1 0 0,-1 0 0 0 0,0-1-1 0 0,17-12 1380 0 0,9 2 750 0 0,40-12 0 0 0,-18 7-1049 0 0,51-16 103 0 0,128-22 0 0 0,-100 26-706 0 0,188-23-551 0 0,-57 13 360 0 0,-57 3-323 0 0,102-22-29 0 0,-105 17-60 0 0,91-25 392 0 0,-54 3 346 0 0,-157 47-442 0 0,0-4 1 0 0,87-32-1 0 0,-100 28-151 0 0,1 2 0 0 0,72-11 0 0 0,77-15 67 0 0,79-14 108 0 0,-11-2 1234 0 0,-265 58-1312 0 0,34-8-207 0 0,-46 12 22 0 0,-1 0 0 0 0,1 1 0 0 0,-1 0 0 0 0,1 0 1 0 0,-1 0-1 0 0,1 0 0 0 0,6 2 0 0 0,-11-2-32 0 0,-1 1 1 0 0,0-1 0 0 0,1 0 0 0 0,-1 0 0 0 0,0 0 0 0 0,0 0-1 0 0,1 1 1 0 0,-1-1 0 0 0,0 0 0 0 0,0 0 0 0 0,1 0 0 0 0,-1 1 0 0 0,0-1-1 0 0,0 0 1 0 0,1 0 0 0 0,-1 1 0 0 0,0-1 0 0 0,0 0 0 0 0,0 1 0 0 0,0-1-1 0 0,0 0 1 0 0,0 1 0 0 0,1-1 0 0 0,-1 0 0 0 0,0 1 0 0 0,0-1 0 0 0,0 0-1 0 0,0 1 1 0 0,0-1 0 0 0,0 0 0 0 0,0 1 0 0 0,0-1 0 0 0,0 0 0 0 0,-1 1-1 0 0,1-1 1 0 0,-1 4-1140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4.7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0 3479 0 0,'-3'19'671'0'0,"-4"8"204"0"0,0 26-422 0 0,-6 98-25 0 0,11-100-385 0 0,3 26-33 0 0,0-2-10 0 0,2-11-16 0 0,3 13-117 0 0,-2-7 9 0 0,-3-56 93 0 0,3 41-97 0 0,-3-44 103 0 0,3 26-150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5.1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85 61 4143 0 0,'-30'-17'353'0'0,"25"14"-689"0"0,0 1 0 0 0,0-1 0 0 0,1 0 0 0 0,-1 0 0 0 0,1 0 1 0 0,-1-1-1 0 0,-6-6 0 0 0,0-3 2424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5.8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1819 6191 0 0,'-9'-6'-154'0'0,"5"3"780"0"0,1 1 0 0 0,0 0 0 0 0,-1-1 0 0 0,1 0 0 0 0,0 0 0 0 0,-3-5 0 0 0,5 7-476 0 0,0 0 0 0 0,1 0 0 0 0,-1 0 0 0 0,1-1 0 0 0,0 1 0 0 0,-1 0 0 0 0,1 0 0 0 0,0 0 0 0 0,0-1 0 0 0,-1 1 0 0 0,1 0 0 0 0,0 0 0 0 0,0-1 0 0 0,1 1 0 0 0,-1 0 0 0 0,0 0 0 0 0,0-1 0 0 0,0 1 0 0 0,1 0 0 0 0,-1 0 0 0 0,1 0 0 0 0,-1 0 0 0 0,1 0 0 0 0,-1-1 0 0 0,1 1 0 0 0,1-1 0 0 0,22-30 860 0 0,43-45 1 0 0,-36 44-683 0 0,113-122 1271 0 0,41-46 535 0 0,114-108-1266 0 0,-254 264-911 0 0,-1-2-1 0 0,-3-2 0 0 0,67-103 1 0 0,-72 96 109 0 0,2 1 0 0 0,2 1 1 0 0,66-66-1 0 0,-63 76 553 0 0,68-89 0 0 0,-76 82-145 0 0,-15 20-166 0 0,2 1 1 0 0,34-37-1 0 0,-55 66-363 0 0,1 0 0 0 0,-1-1 0 0 0,1 1 0 0 0,0 0 0 0 0,-1 0 0 0 0,1-1 0 0 0,0 1 0 0 0,0 1 0 0 0,0-1 0 0 0,-1 0 0 0 0,1 0 0 0 0,0 1 0 0 0,3-1 0 0 0,-4 1-90 0 0,-1 0 1 0 0,1 0-1 0 0,0 0 1 0 0,-1 0-1 0 0,1 0 0 0 0,-1 0 1 0 0,1 0-1 0 0,-1 0 1 0 0,1 0-1 0 0,-1 1 0 0 0,1-1 1 0 0,-1 0-1 0 0,1 0 1 0 0,-1 1-1 0 0,1-1 0 0 0,-1 0 1 0 0,1 1-1 0 0,-1-1 1 0 0,0 0-1 0 0,1 1 0 0 0,0 0-203 0 0,0 1 0 0 0,-1-1 0 0 0,1 0 0 0 0,-1 0 0 0 0,1 0 0 0 0,-1 0 0 0 0,0 1 0 0 0,0-1 0 0 0,1 0 0 0 0,-1 0-1 0 0,0 1 1 0 0,0 1 0 0 0,0 6-1132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6.4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82 1319 0 0,'-2'-7'318'0'0,"0"-1"0"0"0,0 1-1 0 0,0-1 1 0 0,1 0 0 0 0,0 1-1 0 0,0-1 1 0 0,1-10 0 0 0,0 18-232 0 0,0-1 1 0 0,0 1-1 0 0,0-1 1 0 0,1 1-1 0 0,-1-1 1 0 0,0 1-1 0 0,0-1 1 0 0,0 1-1 0 0,0 0 1 0 0,1-1-1 0 0,-1 1 1 0 0,0-1-1 0 0,0 1 1 0 0,1 0-1 0 0,-1-1 1 0 0,0 1-1 0 0,1 0 1 0 0,-1-1-1 0 0,0 1 0 0 0,1 0 1 0 0,-1-1-1 0 0,0 1 1 0 0,1 0-1 0 0,-1 0 1 0 0,1-1-1 0 0,-1 1 1 0 0,1 0-1 0 0,-1 0 1 0 0,0 0-1 0 0,1 0 1 0 0,0-1-1 0 0,1 1 116 0 0,-1 1 0 0 0,1-1 0 0 0,0 0 0 0 0,-1 0 0 0 0,1 1 0 0 0,0-1 0 0 0,-1 0-1 0 0,1 1 1 0 0,2 1 0 0 0,1 1 272 0 0,1 0 0 0 0,0 0 0 0 0,9 8 727 0 0,-6-2-1064 0 0,27 29 19 0 0,-27-28 83 0 0,-2-1 32 0 0,18 25 7 0 0,-19-25 10 0 0,1 2 35 0 0,19 32 18 0 0,-20-33 3 0 0,1 2-12 0 0,34 55 208 0 0,-7-11-54 0 0,-8-11-369 0 0,-13-20-48 0 0,20 46-5 0 0,5 21-10 0 0,-3-5-32 0 0,-4-14 26 0 0,-23-52-38 0 0,-3-11 5 0 0,-1 1 1 0 0,1-1 0 0 0,7 10-1 0 0,17 29 9 0 0,9 14 43 0 0,11 16 134 0 0,-20-28-105 0 0,-13-26 14 0 0,15 26 55 0 0,-15-27 24 0 0,33 44 189 0 0,-5-10-76 0 0,-4-9-38 0 0,-8-9-240 0 0,3 9-13 0 0,-1 4 44 0 0,-3 2 25 0 0,-7-7 36 0 0,-19-39-3 0 0,2 3-8 0 0,23 34-2 0 0,-23-34-7 0 0,1-3-7 0 0,20 26-1 0 0,-21-26-1 0 0,1-2-6 0 0,21 21-1 0 0,-21-21 0 0 0,0-1 19 0 0,25 20 80 0 0,-25-19 39 0 0,1-1 6 0 0,24 15-8 0 0,-24-15-33 0 0,-1-1-14 0 0,24 14-1 0 0,-24-14 210 0 0,1 1-164 0 0,27 20 2 0 0,-27-20 626 0 0,-4-1-708 0 0,0 0 0 0 0,1-1 0 0 0,8 7 0 0 0,-4-4-43 0 0,-2-1 489 0 0,0 0-488 0 0,24 18-17 0 0,-24-19-3 0 0,0 0-35 0 0,32 22-514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6.9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159 7 2703 0 0,'-3'-2'113'0'0,"-9"-2"6"0"0,12 4-98 0 0,0 0-1 0 0,-1 1 1 0 0,1-1 0 0 0,-1 0 0 0 0,1 1 0 0 0,0-1 0 0 0,-1 0 0 0 0,1 1 0 0 0,0-1 0 0 0,-1 0 0 0 0,1 1 0 0 0,0-1 0 0 0,0 1 0 0 0,-1-1 0 0 0,1 1 0 0 0,0-1 0 0 0,0 1 0 0 0,0-1 0 0 0,0 1 0 0 0,0-1 0 0 0,-1 1 0 0 0,1-1 0 0 0,0 1 0 0 0,0-1 0 0 0,0 1 0 0 0,0-1 0 0 0,1 1 0 0 0,-1-1-1 0 0,0 2 1 0 0,0-1-74 0 0,0 7 8 0 0,-1 26 113 0 0,1-26 48 0 0,-1 0 10 0 0,-4 37 428 0 0,-2-4 390 0 0,-4 12 72 0 0,8-40-838 0 0,-8 39 714 0 0,1 18 114 0 0,2-5-92 0 0,1-3-251 0 0,2-6-335 0 0,-1-2 168 0 0,2 7 257 0 0,-1 14 106 0 0,-2 41 122 0 0,2-60-213 0 0,-2 21-304 0 0,0-13-66 0 0,0-8-76 0 0,5-44-271 0 0,-2 40 118 0 0,2 23-77 0 0,2-19-36 0 0,0-28 143 0 0,4 54 266 0 0,1-12 89 0 0,-1-13 108 0 0,-3-24-307 0 0,0-24 77 0 0,-1 2 31 0 0,1 2-298 0 0,0-2 227 0 0,0 1-1 0 0,-2 17 1 0 0,-2 28 738 0 0,1-24-871 0 0,1-24 154 0 0,0-2-229 0 0,-1 2-136 0 0,2-5-25 0 0,0 0-1 0 0,-1 0 1 0 0,0 0 0 0 0,0 0-1 0 0,0 0 1 0 0,-3 6 0 0 0,-1-3 236 0 0,4-6-303 0 0,1-1 0 0 0,0 0-1 0 0,0 0 1 0 0,-1 0-1 0 0,1 0 1 0 0,0 0 0 0 0,0 0-1 0 0,0 0 1 0 0,-1 0-1 0 0,1 0 1 0 0,0 0 0 0 0,0 0-1 0 0,-1 0 1 0 0,1 0-1 0 0,0 0 1 0 0,0 0 0 0 0,0 0-1 0 0,-1 0 1 0 0,1 0-1 0 0,0 0 1 0 0,0 0 0 0 0,-1 0-1 0 0,1 0 1 0 0,0-1-1 0 0,0 1 1 0 0,0 0 0 0 0,-1 0-1 0 0,1 0 1 0 0,0 0-1 0 0,0 0 1 0 0,0-1 0 0 0,0 1-1 0 0,0 0 1 0 0,-1 0-1 0 0,1 0 1 0 0,0-1 0 0 0,0 1-1 0 0,0 0 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7.8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1598 655 0 0,'1'0'59'0'0,"0"0"0"0"0,0 0 0 0 0,0 1 0 0 0,0-1-1 0 0,0 0 1 0 0,0 0 0 0 0,0 0 0 0 0,0 0 0 0 0,0 0-1 0 0,-1 0 1 0 0,1 0 0 0 0,0-1 0 0 0,0 1 0 0 0,0 0-1 0 0,0 0 1 0 0,0-1 0 0 0,0 1 0 0 0,0-1 0 0 0,0 0-1 0 0,18-9 385 0 0,-18 9-375 0 0,0 0 0 0 0,0 0 0 0 0,0 0 0 0 0,0-1 0 0 0,0 1 0 0 0,0 0 0 0 0,0 0 0 0 0,0-1 1 0 0,-1 1-1 0 0,1 0 0 0 0,0-1 0 0 0,-1 1 0 0 0,1-1 0 0 0,-1 1 0 0 0,0-1 0 0 0,1 1 0 0 0,-1-1 0 0 0,0 1 0 0 0,0-1 0 0 0,0 1 0 0 0,0-1 0 0 0,0 1 0 0 0,-1-1 0 0 0,1-2 0 0 0,-1 2 116 0 0,0 0-1 0 0,0 0 1 0 0,0-1 0 0 0,0 1-1 0 0,0 0 1 0 0,0 0-1 0 0,-1 0 1 0 0,1 0-1 0 0,-1 0 1 0 0,1 0-1 0 0,-1 0 1 0 0,0 1 0 0 0,1-1-1 0 0,-4-1 1 0 0,4 2 20 0 0,-1 0 0 0 0,1 0 0 0 0,0 0 1 0 0,0 0-1 0 0,0 0 0 0 0,0 0 0 0 0,0 0 1 0 0,0 0-1 0 0,0 0 0 0 0,0 0 0 0 0,0-1 1 0 0,0 1-1 0 0,1 0 0 0 0,-1-1 0 0 0,1 1 1 0 0,-1 0-1 0 0,1-1 0 0 0,-1 1 0 0 0,1-1 1 0 0,0 1-1 0 0,-1-1 0 0 0,1 1 0 0 0,0-2 1 0 0,1-1 63 0 0,0 1 1 0 0,-1-1-1 0 0,1 1 1 0 0,0-1-1 0 0,1 1 0 0 0,-1 0 1 0 0,1-1-1 0 0,-1 1 1 0 0,3-3-1 0 0,21-33 345 0 0,1 2 1 0 0,2 1-1 0 0,1 1 0 0 0,2 1 0 0 0,1 2 0 0 0,45-35 0 0 0,-23 25-208 0 0,-2-3 0 0 0,-3-2 0 0 0,60-70 0 0 0,-66 61-246 0 0,-14 18-17 0 0,40-43 0 0 0,79-46-111 0 0,9-11 75 0 0,-55 22-20 0 0,-12 12-93 0 0,-68 82 7 0 0,1 0 1 0 0,34-25-1 0 0,74-40 172 0 0,-33 23 728 0 0,-74 48-371 0 0,-44 43-1214 0 0,2 3-2227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8.3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88 1030 5495 0 0,'-4'-4'104'0'0,"0"0"0"0"0,0 0-1 0 0,-1 0 1 0 0,0 1-1 0 0,1-1 1 0 0,-1 1-1 0 0,-1 1 1 0 0,1-1-1 0 0,0 1 1 0 0,-1-1 0 0 0,-9-1-1 0 0,14 4-85 0 0,0 0 0 0 0,0 0-1 0 0,1-1 1 0 0,-1 1 0 0 0,0 0 0 0 0,0 0-1 0 0,0-1 1 0 0,0 1 0 0 0,0 0-1 0 0,0-1 1 0 0,1 1 0 0 0,-1-1 0 0 0,0 1-1 0 0,0-1 1 0 0,1 0 0 0 0,-1 1 0 0 0,0-1-1 0 0,1 0 1 0 0,-1 1 0 0 0,1-1 0 0 0,-1 0-1 0 0,1 0 1 0 0,-1 1 0 0 0,1-1 0 0 0,-1 0-1 0 0,1 0 1 0 0,-1-1 0 0 0,1 1 83 0 0,1 0 0 0 0,-1 0 0 0 0,0 0 0 0 0,1 1-1 0 0,-1-1 1 0 0,0 0 0 0 0,1 0 0 0 0,-1 0 0 0 0,1 1 0 0 0,-1-1 0 0 0,1 0 0 0 0,0 0 0 0 0,-1 1 0 0 0,1-1 0 0 0,0 1 0 0 0,-1-1 0 0 0,1 0-1 0 0,0 1 1 0 0,0-1 0 0 0,-1 1 0 0 0,1 0 0 0 0,0-1 0 0 0,0 1 0 0 0,0 0 0 0 0,0-1 0 0 0,0 1 0 0 0,1 0 0 0 0,17-5 798 0 0,0 2 1 0 0,0 0 0 0 0,25-1 0 0 0,20-2 34 0 0,212-57 1604 0 0,-59 11-1351 0 0,84-16-720 0 0,-72 16-370 0 0,110-44-16 0 0,-194 51-26 0 0,201-72 160 0 0,49 2 34 0 0,-297 90-209 0 0,131-26 131 0 0,28-9 160 0 0,58-9 307 0 0,-243 54-83 0 0,0-3 0 0 0,89-34-1 0 0,-37 15 542 0 0,-115 37-1480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3.6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1 197 20791 0 0,'4'8'714'0'0,"1"1"0"0"0,8 11 0 0 0,-5-9-687 0 0,4 5-108 0 0,17 13 61 0 0,-10-14 252 0 0,29 17 109 0 0,-44-29-269 0 0,0-1 0 0 0,0 0 0 0 0,1 1 0 0 0,5 1 0 0 0,47 20 348 0 0,-29-13 226 0 0,-12-6-402 0 0,45 14 1021 0 0,5-2-233 0 0,-55-14-960 0 0,32 6 216 0 0,-34-7-236 0 0,29 3 148 0 0,-15-4-156 0 0,1-1-1 0 0,36-4 1 0 0,-49 3-35 0 0,-1 0 0 0 0,0-1 0 0 0,1-1 0 0 0,-1 0 0 0 0,0 0-1 0 0,0-1 1 0 0,-1 0 0 0 0,1-1 0 0 0,8-5 0 0 0,-16 9-13 0 0,-1 0-1 0 0,0 0 1 0 0,0 0 0 0 0,0 0 0 0 0,-1 0-1 0 0,1 0 1 0 0,0 0 0 0 0,0 0-1 0 0,0-1 1 0 0,-1 1 0 0 0,1 0-1 0 0,-1-1 1 0 0,1 1 0 0 0,-1 0-1 0 0,1-1 1 0 0,-1 1 0 0 0,0 0-1 0 0,0-1 1 0 0,1 1 0 0 0,-1 0 0 0 0,0-1-1 0 0,0 1 1 0 0,-1-1 0 0 0,1 1-1 0 0,0 0 1 0 0,0-1 0 0 0,-1 1-1 0 0,1 0 1 0 0,0-1 0 0 0,-1 1-1 0 0,0 0 1 0 0,1-1 0 0 0,-2 0-1 0 0,-2-6-39 0 0,-1 1 0 0 0,0 0 0 0 0,0 0 0 0 0,-7-7 0 0 0,8 10 27 0 0,-47-55-539 0 0,-146-172-9368 0 0,194 228 9666 0 0,2 2 271 0 0,0-1 1 0 0,-1 1 0 0 0,1-1 0 0 0,0 0-1 0 0,0 1 1 0 0,0-1 0 0 0,0 0 0 0 0,0 0 0 0 0,0 0-1 0 0,0 0 1 0 0,0-2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8.6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24 1319 0 0,'10'-9'120'0'0,"-2"3"-120"0"0,-4 3 0 0 0,-6 3 0 0 0,2-1 0 0 0,4-3 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9.0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1368 0 2039 0 0,'-15'0'394'0'0,"0"1"-1"0"0,0 1 0 0 0,0 0 0 0 0,1 0 0 0 0,-1 2 1 0 0,0 0-1 0 0,1 0 0 0 0,0 2 0 0 0,0-1 0 0 0,1 2 1 0 0,-1 0-1 0 0,1 1 0 0 0,1 0 0 0 0,0 0 0 0 0,0 2 1 0 0,0-1-1 0 0,1 2 0 0 0,1-1 0 0 0,-13 17 0 0 0,-68 98 1027 0 0,63-82-968 0 0,-3-1 0 0 0,-39 41 0 0 0,-69 41 222 0 0,97-90-550 0 0,1 2 0 0 0,-62 71 0 0 0,48-34-68 0 0,28-35-53 0 0,-2-1 1 0 0,-50 49-1 0 0,42-56 34 0 0,-51 33 0 0 0,-2 2 267 0 0,73-52-142 0 0,0 2 0 0 0,-28 32 0 0 0,37-37-70 0 0,1 0 0 0 0,0 1 0 0 0,1 0 0 0 0,0 0 0 0 0,1 0 0 0 0,0 0 0 0 0,1 1 0 0 0,0 0 0 0 0,-3 21 0 0 0,7-32-90 0 0,-1-1-1 0 0,1 1 0 0 0,0 0 0 0 0,0 0 1 0 0,0 0-1 0 0,0 0 0 0 0,0 0 0 0 0,0 0 1 0 0,0 0-1 0 0,0 0 0 0 0,0 0 1 0 0,0-1-1 0 0,0 1 0 0 0,1 0 0 0 0,-1 0 1 0 0,0 0-1 0 0,1 0 0 0 0,-1 0 0 0 0,0-1 1 0 0,1 1-1 0 0,-1 0 0 0 0,2 1 1 0 0,-1-2-24 0 0,-1 0 0 0 0,1 0 1 0 0,0 1-1 0 0,0-1 1 0 0,-1 0-1 0 0,1 0 0 0 0,0 0 1 0 0,0 0-1 0 0,-1 0 1 0 0,1 0-1 0 0,0 0 1 0 0,0 0-1 0 0,0 0 0 0 0,-1 0 1 0 0,1 0-1 0 0,0-1 1 0 0,0 1-1 0 0,-1 0 0 0 0,1 0 1 0 0,0-1-1 0 0,6-2-228 0 0,-1-1 0 0 0,0 0-1 0 0,0 0 1 0 0,6-6-1 0 0,14-11-481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9.4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1174 13 7079 0 0,'-1'-1'47'0'0,"0"0"1"0"0,0 0-1 0 0,1 1 0 0 0,-1-1 0 0 0,0 0 0 0 0,0 0 0 0 0,0 0 0 0 0,0 1 0 0 0,0-1 0 0 0,0 0 0 0 0,0 1 1 0 0,0-1-1 0 0,0 1 0 0 0,-1-1 0 0 0,1 1 0 0 0,0-1 0 0 0,0 1 0 0 0,0 0 0 0 0,-1 0 0 0 0,1 0 0 0 0,0 0 1 0 0,0 0-1 0 0,0 0 0 0 0,-2 0 0 0 0,-1 1 112 0 0,1 0-1 0 0,0 1 1 0 0,-1-1 0 0 0,1 1-1 0 0,0 0 1 0 0,-6 4 0 0 0,1 0-96 0 0,-16 11-90 0 0,0 2-1 0 0,1 1 0 0 0,-23 24 1 0 0,-55 74 260 0 0,-34 33 998 0 0,24-55-80 0 0,64-58 14 0 0,-83 88 0 0 0,38-9-355 0 0,57-69-564 0 0,-3-2 0 0 0,-68 66 0 0 0,36-57-88 0 0,41-33-72 0 0,-34 31-1 0 0,61-50-79 0 0,-21 22-5 0 0,22-24-11 0 0,0 0 0 0 0,0 1 1 0 0,0-1-1 0 0,0 1 1 0 0,1-1-1 0 0,-1 0 1 0 0,0 1-1 0 0,1 0 1 0 0,-1-1-1 0 0,1 1 1 0 0,-1-1-1 0 0,1 1 0 0 0,0 0 1 0 0,0-1-1 0 0,-1 1 1 0 0,2 2-1 0 0,-1-4-24 0 0,0 1 0 0 0,0-1 0 0 0,0 1-1 0 0,0-1 1 0 0,0 0 0 0 0,0 1 0 0 0,1-1 0 0 0,-1 0-1 0 0,0 1 1 0 0,0-1 0 0 0,1 0 0 0 0,-1 1 0 0 0,0-1-1 0 0,0 0 1 0 0,1 0 0 0 0,-1 1 0 0 0,0-1 0 0 0,1 0-1 0 0,-1 0 1 0 0,0 0 0 0 0,1 1 0 0 0,-1-1 0 0 0,0 0-1 0 0,1 0 1 0 0,0 0 0 0 0,19-3-8529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5:59.7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1077 1 13327 0 0,'-1'6'98'0'0,"0"1"0"0"0,-1 0-1 0 0,-3 7 1 0 0,-7 9-694 0 0,0-2-1 0 0,-26 34 1 0 0,-38 36 382 0 0,44-53 106 0 0,-22 20 462 0 0,-2-1 0 0 0,-64 48 0 0 0,40-36 679 0 0,3 4-1 0 0,-73 91 1 0 0,-99 88-153 0 0,232-236-853 0 0,-35 33 19 0 0,45-42-61 0 0,1 0 1 0 0,0 0-1 0 0,1 1 0 0 0,-1 0 0 0 0,-4 10 0 0 0,10-18 10 0 0,0 1 0 0 0,-1-1-1 0 0,1 1 1 0 0,0-1 0 0 0,0 1 0 0 0,-1-1-1 0 0,1 1 1 0 0,0 0 0 0 0,0-1 0 0 0,0 1-1 0 0,0-1 1 0 0,-1 1 0 0 0,1-1 0 0 0,0 1-1 0 0,0 0 1 0 0,0-1 0 0 0,0 1-1 0 0,0-1 1 0 0,1 1 0 0 0,-1 0 0 0 0,0-1-1 0 0,0 1 1 0 0,0-1 0 0 0,0 1 0 0 0,1 0-1 0 0,0 0-7 0 0,-1-1-1 0 0,1 0 0 0 0,0 0 0 0 0,-1 1 1 0 0,1-1-1 0 0,-1 0 0 0 0,1 0 0 0 0,0 0 1 0 0,-1 0-1 0 0,1 0 0 0 0,0 0 0 0 0,-1 0 1 0 0,1 0-1 0 0,0 0 0 0 0,-1 0 0 0 0,1 0 1 0 0,0 0-1 0 0,0-1 0 0 0,5 0-1153 0 0,0-1 0 0 0,-1 0 0 0 0,10-5 0 0 0,5-5-3815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0.1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1005 196 9727 0 0,'-19'47'619'0'0,"-43"75"0"0"0,35-83-654 0 0,-1-2 1 0 0,-40 42-1 0 0,-73 60 344 0 0,106-105-126 0 0,-326 284 3313 0 0,315-283-3099 0 0,2 1 1 0 0,2 3 0 0 0,-64 74-1 0 0,106-112-391 0 0,-4 3 10 0 0,1 0-1 0 0,0 0 0 0 0,0 1 0 0 0,1-1 1 0 0,-1 0-1 0 0,1 1 0 0 0,-2 5 0 0 0,4-9-18 0 0,-1-1 0 0 0,1 0 1 0 0,0 0-1 0 0,0 1 0 0 0,0-1 0 0 0,0 0 0 0 0,0 1 0 0 0,0-1 0 0 0,0 0 0 0 0,0 0 1 0 0,0 1-1 0 0,0-1 0 0 0,0 0 0 0 0,0 1 0 0 0,0-1 0 0 0,0 0 0 0 0,0 0 0 0 0,0 1 0 0 0,0-1 1 0 0,1 0-1 0 0,-1 0 0 0 0,0 1 0 0 0,0-1 0 0 0,0 0 0 0 0,0 0 0 0 0,1 1 0 0 0,-1-1 0 0 0,0 0 1 0 0,0 0-1 0 0,0 0 0 0 0,1 1 0 0 0,-1-1 0 0 0,0 0 0 0 0,0 0 0 0 0,1 0 0 0 0,-1 0 1 0 0,0 0-1 0 0,0 0 0 0 0,1 1 0 0 0,-1-1 0 0 0,0 0 0 0 0,0 0 0 0 0,1 0 0 0 0,-1 0 0 0 0,0 0 1 0 0,1 0-1 0 0,-1 0 0 0 0,0 0 0 0 0,0 0 0 0 0,1 0 0 0 0,-1 0 0 0 0,0 0 0 0 0,1-1 0 0 0,-1 1 1 0 0,0 0-1 0 0,0 0 0 0 0,1 0 0 0 0,-1 0 0 0 0,0-1 0 0 0,19-6-112 0 0,-1-3-327 0 0,28-22 0 0 0,-25 17 162 0 0,28-20-324 0 0</inkml:trace>
  <inkml:trace contextRef="#ctx0" brushRef="#br0" timeOffset="1">1557 0 11231 0 0,'0'0'43'0'0,"0"1"0"0"0,1-1 0 0 0,-1 0 0 0 0,0 1 0 0 0,0-1 0 0 0,1 1 0 0 0,-1-1 0 0 0,0 0 0 0 0,0 1 0 0 0,0-1 0 0 0,1 1 0 0 0,-1-1 0 0 0,0 1 0 0 0,0-1 0 0 0,0 1 0 0 0,0-1 0 0 0,0 0 0 0 0,0 1 0 0 0,0-1 0 0 0,0 1 0 0 0,0-1 0 0 0,0 1 0 0 0,0-1 0 0 0,0 1 0 0 0,-1-1 0 0 0,1 1 0 0 0,0-1 0 0 0,0 0 0 0 0,-1 1 0 0 0,-3 17-87 0 0,-9 20 314 0 0,-1-1 0 0 0,-2-1 1 0 0,-2-1-1 0 0,-1 0 1 0 0,-2-2-1 0 0,-1 0 0 0 0,-1-1 1 0 0,-2-1-1 0 0,-33 31 1 0 0,0-4-7 0 0,-162 163 429 0 0,71-76-84 0 0,113-115-352 0 0,-1-1 1 0 0,-56 33-1 0 0,77-53-157 0 0,7-5 73 0 0,1 1 0 0 0,-1 0 0 0 0,1 1-1 0 0,0 0 1 0 0,1 0 0 0 0,-11 11 0 0 0,17-17-170 0 0,1 0 0 0 0,0 0 0 0 0,0 1 0 0 0,0-1 1 0 0,-1 0-1 0 0,1 0 0 0 0,0 0 0 0 0,0 0 1 0 0,0 1-1 0 0,0-1 0 0 0,0 0 0 0 0,-1 0 1 0 0,1 0-1 0 0,0 1 0 0 0,0-1 0 0 0,0 0 0 0 0,0 0 1 0 0,0 1-1 0 0,0-1 0 0 0,0 0 0 0 0,0 0 1 0 0,0 1-1 0 0,0-1 0 0 0,0 0 0 0 0,0 0 1 0 0,0 1-1 0 0,0-1 0 0 0,0 0 0 0 0,0 0 0 0 0,0 1 1 0 0,0-1-1 0 0,0 0 0 0 0,0 0 0 0 0,1 0 1 0 0,-1 1-1 0 0,0-1 0 0 0,0 0 0 0 0,0 0 1 0 0,0 1-1 0 0,0-1 0 0 0,1 0 0 0 0,-1 0 0 0 0,0 0 1 0 0,0 0-1 0 0,0 1 0 0 0,0-1 0 0 0,1 0 1 0 0,-1 0-1 0 0,0 0 0 0 0,0 0 0 0 0,1 0 1 0 0,-1 0-1 0 0,0 0 0 0 0,0 0 0 0 0,1 0 0 0 0,-1 0 1 0 0,0 1-1 0 0,0-1 0 0 0,1 0 0 0 0,-1-1 1 0 0,17 1-188 0 0,10-8-606 0 0,0-2 0 0 0,-1 0 0 0 0,0-2-1 0 0,45-28 1 0 0,-26 10-4678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0.5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582 14 2703 0 0,'2'-2'-100'0'0,"14"-9"926"0"0,-16 11-791 0 0,0 0 1 0 0,0 0-1 0 0,1 0 0 0 0,-1 0 1 0 0,0 0-1 0 0,0 0 0 0 0,0 0 1 0 0,1 0-1 0 0,-1 0 0 0 0,0 0 0 0 0,0 0 1 0 0,0 0-1 0 0,1 0 0 0 0,-1 0 1 0 0,0 0-1 0 0,0 0 0 0 0,0 0 1 0 0,1 0-1 0 0,-1 0 0 0 0,0 1 1 0 0,0-1-1 0 0,0 0 0 0 0,0 0 0 0 0,1 0 1 0 0,-1 0-1 0 0,0 0 0 0 0,0 0 1 0 0,0 1-1 0 0,0-1 0 0 0,0 0 1 0 0,2 12 1230 0 0,-4 4-980 0 0,0 0 1 0 0,-1 0-1 0 0,-1 0 0 0 0,-1-1 0 0 0,0 0 0 0 0,-1 0 1 0 0,-1 0-1 0 0,0 0 0 0 0,-1-1 0 0 0,-10 15 1 0 0,-3 0 146 0 0,-2-1-1 0 0,0-1 1 0 0,-42 38 0 0 0,-57 34 594 0 0,-18 17-222 0 0,116-92-691 0 0,0 1 1 0 0,2 1-1 0 0,-29 44 0 0 0,27-30-194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0.9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 72 4831 0 0,'-30'-72'5939'0'0,"32"74"-4947"0"0,-1 0-865 0 0,0-1 1 0 0,0 0 0 0 0,1 0-1 0 0,-1 0 1 0 0,0 1 0 0 0,-1-1 0 0 0,1 0-1 0 0,0 1 1 0 0,0-1 0 0 0,-1 1 0 0 0,1-1-1 0 0,0 3 1 0 0,4 6 6 0 0,-2-5 40 0 0,0 1 0 0 0,-1 0 0 0 0,0-1 0 0 0,0 1-1 0 0,2 10 1 0 0,0-4-39 0 0,7 35 572 0 0,-2 2 187 0 0,0 17-154 0 0,18 158 352 0 0,11 473 2308 0 0,-38-656-3253 0 0,-1 15-118 0 0,0-4-29 0 0,-2-18 0 0 0,-1 14 54 0 0,3-43-53 0 0,0 10-16 0 0,-1-1 1 0 0,-4 16-1 0 0,6-30 10 0 0,0 0 1 0 0,0 1 0 0 0,0-1-1 0 0,0 0 1 0 0,0 0 0 0 0,0 1-1 0 0,0-1 1 0 0,0 0-1 0 0,0 0 1 0 0,0 1 0 0 0,-1-1-1 0 0,1 0 1 0 0,0 0-1 0 0,0 1 1 0 0,0-1 0 0 0,0 0-1 0 0,0 0 1 0 0,-1 0-1 0 0,1 1 1 0 0,0-1 0 0 0,0 0-1 0 0,0 0 1 0 0,-1 0 0 0 0,1 0-1 0 0,0 0 1 0 0,0 1-1 0 0,-1-1 1 0 0,1 0 0 0 0,0 0-1 0 0,0 0 1 0 0,-1 0-1 0 0,-5-6-110 0 0,-2-12-78 0 0,1-10-989 0 0,2-1 1 0 0,-3-30-1 0 0,7 51 591 0 0,-3-25-5739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1.3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 6 8519 0 0,'0'0'19'0'0,"0"0"0"0"0,-1-1-1 0 0,1 1 1 0 0,0 0-1 0 0,0-1 1 0 0,-1 1 0 0 0,1 0-1 0 0,0-1 1 0 0,-1 1-1 0 0,1 0 1 0 0,0 0 0 0 0,-1-1-1 0 0,1 1 1 0 0,0 0-1 0 0,-1 0 1 0 0,1 0 0 0 0,0-1-1 0 0,-1 1 1 0 0,1 0-1 0 0,-1 0 1 0 0,1 0 0 0 0,0 0-1 0 0,-1 0 1 0 0,1 0 0 0 0,-1 0-1 0 0,1 0 1 0 0,0 0-1 0 0,-1 0 1 0 0,1 0 0 0 0,-1 0-1 0 0,1 0 1 0 0,0 0-1 0 0,-1 0 1 0 0,1 0 0 0 0,-1 1-1 0 0,1-1 1 0 0,0 0-1 0 0,-1 0 1 0 0,1 0 0 0 0,0 1-1 0 0,-1-1 1 0 0,1 0-1 0 0,0 1 1 0 0,-1-1 0 0 0,1 0-1 0 0,0 0 1 0 0,0 1-1 0 0,-1-1 1 0 0,1 0 0 0 0,0 1-1 0 0,0-1 1 0 0,0 1-1 0 0,0-1 1 0 0,-1 1 0 0 0,-5 27 486 0 0,5-21-96 0 0,-7 47 803 0 0,2-1 0 0 0,3 1 1 0 0,5 70-1 0 0,25 148 2271 0 0,-26-265-3408 0 0,-1 1 1 0 0,2-1-1 0 0,3 14 0 0 0,-2-12-19 0 0,-1 0 92 0 0,0-1-11 0 0,9 26-1 0 0,-9-26-48 0 0,1-8-1228 0 0,0 0 1049 0 0,0 0-1 0 0,0 0 0 0 0,0-1 0 0 0,0 1 1 0 0,0-1-1 0 0,0 0 0 0 0,-1 0 0 0 0,1 0 0 0 0,0 0 1 0 0,3-2-1 0 0,-6 2 47 0 0,1 1 1 0 0,0-1-1 0 0,0 1 0 0 0,-1-1 0 0 0,1 0 1 0 0,0 1-1 0 0,-1-1 0 0 0,1 0 1 0 0,-1 1-1 0 0,1-1 0 0 0,-1 0 1 0 0,1 0-1 0 0,-1 0 0 0 0,1 1 0 0 0,-1-1 1 0 0,0 0-1 0 0,0 0 0 0 0,1 0 1 0 0,-1 0-1 0 0,0-1 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1.8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3 233 4255 0 0,'-1'-13'209'0'0,"0"1"0"0"0,0-1-1 0 0,1 0 1 0 0,1 1-1 0 0,0-1 1 0 0,4-17-1 0 0,-2 17 692 0 0,1 0 0 0 0,0 0 0 0 0,1 1-1 0 0,10-21 1 0 0,-13 29-674 0 0,1 1-1 0 0,-1-1 1 0 0,1 1-1 0 0,0 0 0 0 0,0 0 1 0 0,0 0-1 0 0,0 0 1 0 0,5-4-1 0 0,-6 6-108 0 0,1 0 0 0 0,-1-1 0 0 0,0 1 0 0 0,1 0-1 0 0,-1 1 1 0 0,1-1 0 0 0,-1 0 0 0 0,1 1 0 0 0,-1-1 0 0 0,1 1-1 0 0,0 0 1 0 0,-1 0 0 0 0,1 0 0 0 0,0 0 0 0 0,2 1 0 0 0,5 1 145 0 0,-8-2 270 0 0,7 4-138 0 0,27 14 48 0 0,-27-13 8 0 0,-1 0-5 0 0,25 15-38 0 0,-25-15-21 0 0,4 0-2 0 0,34 15-42 0 0,-24-12-180 0 0,-10-4-130 0 0,-4-2-8 0 0,0 1 0 0 0,0-1 0 0 0,0-1 0 0 0,11 1 0 0 0,41 6 30 0 0,9-3-44 0 0,12-6-1318 0 0,-72 0 1083 0 0,1 0-1 0 0,-1-1 0 0 0,0 0 0 0 0,0 0 1 0 0,0-1-1 0 0,13-6 0 0 0,-22 9 183 0 0,0 0 1 0 0,1 0-1 0 0,-1 0 0 0 0,0 0 0 0 0,1 0 1 0 0,-1 0-1 0 0,0 0 0 0 0,0-1 0 0 0,1 1 0 0 0,-1 0 1 0 0,0 0-1 0 0,0 0 0 0 0,1 0 0 0 0,-1-1 0 0 0,0 1 1 0 0,0 0-1 0 0,0 0 0 0 0,0 0 0 0 0,1-1 1 0 0,-1 1-1 0 0,0 0 0 0 0,0 0 0 0 0,0-1 0 0 0,0 1 1 0 0,0 0-1 0 0,0 0 0 0 0,1-1 0 0 0,-1 1 0 0 0,0 0 1 0 0,0-1-1 0 0,0 1 0 0 0,0 0 0 0 0,0 0 1 0 0,0-1-1 0 0,0 1 0 0 0,0 0 0 0 0,0-1 0 0 0,0 1 1 0 0,-1 0-1 0 0,1 0 0 0 0,0-1 0 0 0,0 1 0 0 0,0 0 1 0 0,0 0-1 0 0,0-1 0 0 0,0 1 0 0 0,-1 0 1 0 0,1 0-1 0 0,0-1 0 0 0,0 1 0 0 0,0 0 0 0 0,-1 0 1 0 0,1 0-1 0 0,0-1 0 0 0,0 1 0 0 0,0 0 0 0 0,-1 0 1 0 0,1 0-1 0 0,0 0 0 0 0,0 0 0 0 0,-1-1 1 0 0,1 1-1 0 0,-1 0 0 0 0,0-1-94 0 0,-1 1 1 0 0,0-1-1 0 0,1 0 1 0 0,-1 0-1 0 0,0 1 1 0 0,0-1-1 0 0,1 1 0 0 0,-1 0 1 0 0,-2-1-1 0 0,-3 2 122 0 0,1 0-1 0 0,-1 1 0 0 0,1-1 0 0 0,-1 1 0 0 0,1 0 1 0 0,0 1-1 0 0,-1-1 0 0 0,1 1 0 0 0,1 1 0 0 0,-1-1 1 0 0,0 1-1 0 0,1 0 0 0 0,0 0 0 0 0,0 0 0 0 0,0 1 1 0 0,0 0-1 0 0,-6 9 0 0 0,4-4 311 0 0,0 0 0 0 0,1 1 0 0 0,0 0 0 0 0,1 0 0 0 0,0 0 0 0 0,1 1 0 0 0,0-1 0 0 0,-4 24 0 0 0,3 3 659 0 0,2 1-1 0 0,2 75 1 0 0,19 79 1493 0 0,-16-168-2110 0 0,6 39 205 0 0,26 303 412 0 0,-31-319-894 0 0,3 17-48 0 0,2 17 98 0 0,-1-13 76 0 0,-1-4 74 0 0,-1-9 291 0 0,-3-47-516 0 0,-2-6-28 0 0,1 1 0 0 0,-1-1 0 0 0,1 1 0 0 0,-1-1 0 0 0,0 1 0 0 0,0-1 0 0 0,-1 1 0 0 0,0 5 0 0 0,1-9-6 0 0,0 1 0 0 0,0-1 0 0 0,0 0-1 0 0,0 1 1 0 0,0-1 0 0 0,0 0 0 0 0,-1 1-1 0 0,1-1 1 0 0,0 0 0 0 0,0 1 0 0 0,0-1-1 0 0,0 0 1 0 0,-1 1 0 0 0,1-1 0 0 0,0 0-1 0 0,0 1 1 0 0,0-1 0 0 0,-1 0-1 0 0,1 0 1 0 0,0 1 0 0 0,-1-1 0 0 0,1 0-1 0 0,0 0 1 0 0,-1 1 0 0 0,1-1 0 0 0,0 0-1 0 0,-1 0 1 0 0,1 0 0 0 0,-1 0 0 0 0,0 0-11 0 0,1 0 1 0 0,-1 0 0 0 0,0 0 0 0 0,0 0 0 0 0,1 0 0 0 0,-1-1 0 0 0,0 1 0 0 0,0 0-1 0 0,1-1 1 0 0,-1 1 0 0 0,0-1 0 0 0,1 1 0 0 0,-2-1 0 0 0,-17-20-193 0 0,1-6-245 0 0,1 0 1 0 0,2-1-1 0 0,-21-51 1 0 0,23 47-163 0 0,-5-10-691 0 0,2 0-1 0 0,2-2 1 0 0,2 1-1 0 0,2-2 1 0 0,2 1 0 0 0,-4-87-1 0 0,25-361-2137 0 0,-10 456 3551 0 0,5-117 754 0 0,-8 151-796 0 0,1-2 83 0 0,-1 1 0 0 0,0-1-1 0 0,0 1 1 0 0,-1-1-1 0 0,1 1 1 0 0,-1-1-1 0 0,0 1 1 0 0,0-1 0 0 0,0 1-1 0 0,0-1 1 0 0,-2-3-1 0 0,3 7-84 0 0,0 0-1 0 0,-1 0 0 0 0,1 0 0 0 0,0 0 0 0 0,0 1 0 0 0,-1-1 1 0 0,1 0-1 0 0,0 0 0 0 0,0 0 0 0 0,0 0 0 0 0,-1 0 0 0 0,1 0 1 0 0,0 0-1 0 0,0 1 0 0 0,0-1 0 0 0,0 0 0 0 0,-1 0 0 0 0,1 0 1 0 0,0 1-1 0 0,0-1 0 0 0,0 0 0 0 0,0 0 0 0 0,0 0 0 0 0,0 1 1 0 0,0-1-1 0 0,0 0 0 0 0,-1 0 0 0 0,1 0 0 0 0,0 1 0 0 0,0-1 1 0 0,0 0-1 0 0,0 0 0 0 0,0 1 0 0 0,0-1 0 0 0,0 0 0 0 0,0 1 1 0 0,-3 11 109 0 0,3-12-115 0 0,-11 68 839 0 0,2 1-1 0 0,1 75 1 0 0,3-36 817 0 0,-10 705 4349 0 0,17-772-6056 0 0,2 1 48 0 0,-4-34 116 0 0,4-10-447 0 0,-1 0 244 0 0,-1 0 0 0 0,0-1 0 0 0,0 1-1 0 0,0-1 1 0 0,0 1 0 0 0,0-1-1 0 0,-1 0 1 0 0,1 1 0 0 0,-1-1 0 0 0,0 0-1 0 0,1 0 1 0 0,-1 0 0 0 0,-1 0-1 0 0,1 0 1 0 0,0-4 0 0 0,2-13-493 0 0,1-26 1 0 0,-2 17-67 0 0,3-23-1591 0 0,-2-3-4794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2.2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153 8 3479 0 0,'-1'0'312'0'0,"1"-1"-248"0"0,-1-1-64 0 0,-6-1 1816 0 0,-1 1 352 0 0,-5 5 72 0 0,-5 8 8 0 0,-3 12-712 0 0,-1 11-152 0 0,1 11-24 0 0,3 4-8 0 0,5 0-328 0 0,6 1-64 0 0,4-5-8 0 0,8 1 216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4.3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472 49 12527 0 0,'-1'-3'244'0'0,"0"1"1"0"0,0-1-1 0 0,1 1 0 0 0,-2-1 0 0 0,1 1 0 0 0,0 0 0 0 0,0-1 0 0 0,-1 1 0 0 0,1 0 1 0 0,-1 0-1 0 0,0 0 0 0 0,0 0 0 0 0,1 1 0 0 0,-1-1 0 0 0,-1 0 0 0 0,1 1 1 0 0,0-1-1 0 0,0 1 0 0 0,0 0 0 0 0,-1 0 0 0 0,1 0 0 0 0,-1 0 0 0 0,1 0 0 0 0,-4-1 1 0 0,1 1 126 0 0,0 1 1 0 0,0-1-1 0 0,-1 1 1 0 0,1 0-1 0 0,0 0 1 0 0,-1 0-1 0 0,1 1 1 0 0,0 0-1 0 0,0 0 1 0 0,-1 0-1 0 0,-6 4 0 0 0,-19 7 72 0 0,0 2-1 0 0,1 1 1 0 0,-35 23-1 0 0,51-29-356 0 0,1 1 0 0 0,0 1 0 0 0,0 0 0 0 0,2 0 0 0 0,-1 2 0 0 0,1-1-1 0 0,1 1 1 0 0,-14 24 0 0 0,7-3 120 0 0,1 0 0 0 0,2 1 0 0 0,-10 38 0 0 0,23-70-187 0 0,0 0 0 0 0,0 0 0 0 0,0 0-1 0 0,1 0 1 0 0,-1 0 0 0 0,1 0 0 0 0,0 6 0 0 0,0-1 17 0 0,0-1 106 0 0,1 3 18 0 0,5 29 7 0 0,-4-30-3 0 0,2 0-17 0 0,14 25-10 0 0,-14-26-1 0 0,7 0-1 0 0,32 23-7 0 0,-41-29-115 0 0,0-1 1 0 0,0 1-1 0 0,1-1 1 0 0,-1 0-1 0 0,0 1 1 0 0,0-1-1 0 0,1 0 1 0 0,2 0-1 0 0,38 13 154 0 0,63 11 1 0 0,-81-21-129 0 0,-1-1 0 0 0,1-1 1 0 0,-1-1-1 0 0,1-1 0 0 0,0-1 1 0 0,-1-2-1 0 0,1 0 0 0 0,-1-1 1 0 0,42-14-1 0 0,-30 6-61 0 0,-1-2 0 0 0,-1-2 0 0 0,34-19 0 0 0,-66 34 25 0 0,1-1 0 0 0,-1 0-1 0 0,1 1 1 0 0,-1-1 0 0 0,0 0 0 0 0,1 0-1 0 0,-1 0 1 0 0,0-1 0 0 0,-1 1 0 0 0,1 0-1 0 0,0-1 1 0 0,-1 1 0 0 0,1-1 0 0 0,-1 0-1 0 0,2-4 1 0 0,-3 5-13 0 0,1 0 1 0 0,-1-1-1 0 0,0 1 0 0 0,0-1 0 0 0,-1 1 1 0 0,1 0-1 0 0,0-1 0 0 0,-1 1 1 0 0,1 0-1 0 0,-1 0 0 0 0,0-1 0 0 0,0 1 1 0 0,0 0-1 0 0,0 0 0 0 0,0 0 0 0 0,0 0 1 0 0,-1 0-1 0 0,1 0 0 0 0,-4-3 0 0 0,-3-4-117 0 0,-1 0-1 0 0,0 1 0 0 0,0 0 0 0 0,-1 1 0 0 0,0 0 0 0 0,0 0 0 0 0,-21-9 0 0 0,10 7 132 0 0,1 2-1 0 0,-1-1 1 0 0,-32-5-1 0 0,51 13-111 0 0,-22-3 593 0 0,23 3-552 0 0,1-1 0 0 0,-1 1 0 0 0,1 0-1 0 0,-1 0 1 0 0,1 0 0 0 0,-1 0-1 0 0,1 0 1 0 0,-1 0 0 0 0,1 1-1 0 0,-1-1 1 0 0,1 0 0 0 0,-1 0-1 0 0,1 0 1 0 0,-1 0 0 0 0,1 1-1 0 0,-1-1 1 0 0,1 0 0 0 0,-1 0-1 0 0,1 1 1 0 0,-1-1 0 0 0,1 0 0 0 0,0 1-1 0 0,-1-1 1 0 0,1 0 0 0 0,-1 1-1 0 0,1-1 1 0 0,0 1 0 0 0,0-1-1 0 0,-1 1 1 0 0,1-1 0 0 0,0 1-1 0 0,0-1 1 0 0,-1 1 0 0 0,1-1-1 0 0,0 1 1 0 0,0 0 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5.0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60 0 1319 0 0,'-1'12'365'0'0,"0"1"0"0"0,-1-1 0 0 0,-4 15 0 0 0,-3 15-17 0 0,4-9-75 0 0,1-11 69 0 0,2-1 0 0 0,-1 25 0 0 0,3-6 199 0 0,1 65 1225 0 0,-1 226 8075 0 0,0-326-9529 0 0,0 1-89 0 0,0 0-156 0 0,1-1 74 0 0,-1 0 1 0 0,0 0 0 0 0,0 0-1 0 0,-1 0 1 0 0,1 0-1 0 0,-1 0 1 0 0,-3 9 0 0 0,4-14-142 0 0,0 0 0 0 0,0 0 0 0 0,0 1 0 0 0,0-1 0 0 0,0 0 0 0 0,0 0 0 0 0,0 0 0 0 0,0 1 0 0 0,-1-1 1 0 0,1 0-1 0 0,0 0 0 0 0,0 0 0 0 0,0 1 0 0 0,0-1 0 0 0,0 0 0 0 0,-1 0 0 0 0,1 0 0 0 0,0 0 1 0 0,0 0-1 0 0,0 1 0 0 0,-1-1 0 0 0,1 0 0 0 0,0 0 0 0 0,0 0 0 0 0,0 0 0 0 0,-1 0 0 0 0,1 0 0 0 0,0 0 1 0 0,0 0-1 0 0,-1 0 0 0 0,1 0 0 0 0,0 0 0 0 0,0 0 0 0 0,0 0 0 0 0,-1 0 0 0 0,1 0 0 0 0,0 0 0 0 0,-1 0 1 0 0,-6-9 78 0 0,0-13 171 0 0,6 16-817 0 0,1 0 0 0 0,-1 1 0 0 0,2-11 0 0 0,1 1-5376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05.4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1 395 1807 0 0,'0'-4'49'0'0,"1"1"0"0"0,-1 0 0 0 0,1-1-1 0 0,0 1 1 0 0,0 0 0 0 0,0-1-1 0 0,0 1 1 0 0,0 0 0 0 0,1 0 0 0 0,3-6-1 0 0,1-2 282 0 0,5-8 499 0 0,2-1 0 0 0,-1 2 0 0 0,2 0 0 0 0,1 0 0 0 0,0 2 0 0 0,1 0 0 0 0,0 0 0 0 0,2 2 0 0 0,0 0 0 0 0,0 1 0 0 0,1 0 0 0 0,1 2 0 0 0,25-11 0 0 0,176-87 3667 0 0,-220 109-4550 0 0,7-4 60 0 0,-8 4-32 0 0,0 0 0 0 0,0 0-1 0 0,0 0 1 0 0,0 0 0 0 0,0 0 0 0 0,0 0-1 0 0,0 0 1 0 0,0 0 0 0 0,0 0-1 0 0,-1 1 1 0 0,1-1 0 0 0,0 0 0 0 0,0 0-1 0 0,0 0 1 0 0,0 0 0 0 0,0 0 0 0 0,0 0-1 0 0,0 0 1 0 0,0 0 0 0 0,0 0-1 0 0,0 1 1 0 0,0-1 0 0 0,0 0 0 0 0,0 0-1 0 0,0 0 1 0 0,0 0 0 0 0,0 0 0 0 0,0 0-1 0 0,0 0 1 0 0,0 1 0 0 0,0-1-1 0 0,0 0 1 0 0,0 0 0 0 0,0 0 0 0 0,0 0-1 0 0,0 0 1 0 0,0 0 0 0 0,0 0-1 0 0,0 0 1 0 0,0 0 0 0 0,0 1 0 0 0,1-1-1 0 0,-1 0 1 0 0,0 0 0 0 0,0 0 0 0 0,0 0-1 0 0,0 0 1 0 0,0 0 0 0 0,0 0-1 0 0,0 0 1 0 0,0 0 0 0 0,0 0 0 0 0,1 0-1 0 0,-1 0 1 0 0,0 0 0 0 0,0 0 0 0 0,0 0-1 0 0,0 0 1 0 0,0 0 0 0 0,0 0-1 0 0,0 0 1 0 0,0 0 0 0 0,1 0 0 0 0,-1 0-1 0 0,0 0 1 0 0,0 0 0 0 0,0 0 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48.2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21 128 4143 0 0,'-1'1'52'0'0,"0"-1"-1"0"0,0 1 1 0 0,0-1 0 0 0,0 0-1 0 0,0 1 1 0 0,0 0-1 0 0,0-1 1 0 0,0 1-1 0 0,0 0 1 0 0,0-1-1 0 0,0 1 1 0 0,0 0-1 0 0,0 0 1 0 0,1 0-1 0 0,-1 0 1 0 0,0 0-1 0 0,1 0 1 0 0,-1 0-1 0 0,0 0 1 0 0,1 0-1 0 0,-1 0 1 0 0,1 0-1 0 0,-1 2 1 0 0,1 0 57 0 0,0 0 0 0 0,0-1 0 0 0,0 1 0 0 0,0 0 1 0 0,0-1-1 0 0,1 1 0 0 0,-1 0 0 0 0,1-1 0 0 0,1 5 0 0 0,2 2 875 0 0,5-8-457 0 0,31 0 134 0 0,-36-1-510 0 0,0 0-1 0 0,-1-1 0 0 0,1 0 0 0 0,0 0 0 0 0,-1 0 0 0 0,1 0 0 0 0,-1-1 1 0 0,1 1-1 0 0,-1-1 0 0 0,0 0 0 0 0,1 0 0 0 0,-1 0 0 0 0,4-3 1 0 0,2-2 213 0 0,-3 3-197 0 0,0-1 0 0 0,0 0 0 0 0,0 0 0 0 0,0 0 1 0 0,-1 0-1 0 0,0-1 0 0 0,0 0 0 0 0,-1 0 0 0 0,6-11 0 0 0,-8 15-116 0 0,-1 0 0 0 0,0-1-1 0 0,0 1 1 0 0,-1 0-1 0 0,1-1 1 0 0,0 1 0 0 0,-1 0-1 0 0,0-1 1 0 0,1 1 0 0 0,-1-1-1 0 0,0 1 1 0 0,0-1 0 0 0,0 1-1 0 0,-1 0 1 0 0,1-1 0 0 0,-1 1-1 0 0,1-1 1 0 0,-1 1 0 0 0,0 0-1 0 0,0 0 1 0 0,0-1-1 0 0,0 1 1 0 0,0 0 0 0 0,0 0-1 0 0,-1 0 1 0 0,1 0 0 0 0,-1 0-1 0 0,1 0 1 0 0,-1 0 0 0 0,0 1-1 0 0,0-1 1 0 0,1 1 0 0 0,-4-2-1 0 0,0 0 269 0 0,0 0-1 0 0,0 0 0 0 0,0 1 1 0 0,-1-1-1 0 0,1 1 1 0 0,-1 1-1 0 0,0-1 0 0 0,0 1 1 0 0,-10-1-1 0 0,5 1 259 0 0,-1 0 1 0 0,1 1-1 0 0,-1 1 0 0 0,-12 2 1 0 0,11 0 186 0 0,12 1-553 0 0,6 1-470 0 0,1 0-1814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48.7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39 16471 0 0,'-6'-9'922'0'0,"3"3"19"0"0,15 18-426 0 0,-11-12-585 0 0,8 6-110 0 0,25 17 152 0 0,-32-22 24 0 0,-1 0 0 0 0,1 0 0 0 0,-1 0 0 0 0,1 0 0 0 0,0-1 0 0 0,-1 1 0 0 0,1 0 0 0 0,3 0 0 0 0,32 9 58 0 0,-27-7 46 0 0,5-3-71 0 0,0 0-1 0 0,0-1 1 0 0,0 0 0 0 0,0-2 0 0 0,0 0 0 0 0,24-7 0 0 0,-34 7-150 0 0,1 1-1 0 0,0-1 1 0 0,-1 0 0 0 0,1-1-1 0 0,5-5 1 0 0,-9 8 29 0 0,-1 0-1 0 0,0 0 1 0 0,1-1-1 0 0,-1 1 1 0 0,0 0-1 0 0,0-1 1 0 0,0 0 0 0 0,0 1-1 0 0,0-1 1 0 0,0-2-1 0 0,0 3 41 0 0,-1 1 0 0 0,0-1 0 0 0,0 0 0 0 0,0 0 0 0 0,0 0 0 0 0,0 0-1 0 0,0 0 1 0 0,0 0 0 0 0,0 0 0 0 0,0 0 0 0 0,0 1 0 0 0,0-1 0 0 0,-1 0-1 0 0,1 0 1 0 0,0 0 0 0 0,-1 0 0 0 0,1 0 0 0 0,-1 1 0 0 0,1-1 0 0 0,-1 0-1 0 0,0-1 1 0 0,1 2 65 0 0,-1-1 1 0 0,1 1-1 0 0,0 0 0 0 0,-1-1 0 0 0,1 1 0 0 0,-1 0 1 0 0,1-1-1 0 0,0 1 0 0 0,-1 0 0 0 0,1-1 0 0 0,-1 1 0 0 0,1 0 1 0 0,-1 0-1 0 0,1 0 0 0 0,-1-1 0 0 0,1 1 0 0 0,-1 0 1 0 0,1 0-1 0 0,-1 0 0 0 0,1 0 0 0 0,-1 0 0 0 0,1 0 1 0 0,-1 0-1 0 0,1 0 0 0 0,-1 0 0 0 0,1 0 0 0 0,-1 0 0 0 0,1 0 1 0 0,-1 0-1 0 0,1 1 0 0 0,-1-1 0 0 0,1 0 0 0 0,-1 0 1 0 0,1 1-1 0 0,-1-1 0 0 0,1 0 0 0 0,0 0 0 0 0,-1 1 1 0 0,1-1-1 0 0,-1 0 0 0 0,1 1 0 0 0,0-1 0 0 0,-1 1 0 0 0,1-1 1 0 0,-1 1-1 0 0,0 1 168 0 0,0 0 1 0 0,-1 0-1 0 0,1 0 1 0 0,0 0-1 0 0,0 0 1 0 0,0 0-1 0 0,0 1 1 0 0,0-1-1 0 0,0 2 1 0 0,0-1-14 0 0,0 0-121 0 0,4 11 1254 0 0,7 24-935 0 0,-8-29 2 0 0,2 0 0 0 0,13 27-13 0 0,-13-26-58 0 0,1 1-29 0 0,2 2-180 0 0,-3-3 16 0 0,1 0 0 0 0,-1 0 0 0 0,3 13 0 0 0,-3-13-49 0 0,-1-3-11 0 0,-1 1 0 0 0,1-1 0 0 0,1 13 0 0 0,-1-10-17 0 0,-1-5-7 0 0,-1 1 0 0 0,0 0 0 0 0,0 0 1 0 0,0-1-1 0 0,0 9 0 0 0,1 25-7 0 0,-2-24-52 0 0,-1 0 0 0 0,0-1 0 0 0,-5 22 0 0 0,5-31 25 0 0,0 0 1 0 0,0-1-1 0 0,-1 1 0 0 0,1-1 0 0 0,-1 0 1 0 0,0 1-1 0 0,0-1 0 0 0,-1 0 0 0 0,1 0 1 0 0,-1 0-1 0 0,0 0 0 0 0,0-1 0 0 0,0 1 1 0 0,-1-1-1 0 0,-4 4 0 0 0,7-6-227 0 0,-1 0-1 0 0,0 0 0 0 0,0-1 1 0 0,0 1-1 0 0,0 0 1 0 0,0-1-1 0 0,0 1 0 0 0,0-1 1 0 0,-4 0-1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49.4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10 17767 0 0,'-1'0'85'0'0,"-15"-9"1288"0"0,16 9-1364 0 0,0 0 1 0 0,0 0-1 0 0,-1 0 1 0 0,1 0-1 0 0,0 0 0 0 0,-1 0 1 0 0,1-1-1 0 0,0 1 1 0 0,0 0-1 0 0,-1 0 0 0 0,1 0 1 0 0,0 0-1 0 0,-1 0 1 0 0,1 0-1 0 0,0 0 0 0 0,-1 0 1 0 0,1 0-1 0 0,0 0 1 0 0,0 0-1 0 0,-1 0 0 0 0,1 1 1 0 0,0-1-1 0 0,-1 0 1 0 0,1 0-1 0 0,0 0 0 0 0,0 0 1 0 0,-1 0-1 0 0,1 1 1 0 0,0-1-1 0 0,0 0 0 0 0,-1 0 1 0 0,1 0-1 0 0,0 1 1 0 0,0-1-1 0 0,0 0 0 0 0,0 0 1 0 0,-1 1-1 0 0,1-1 1 0 0,0 0-1 0 0,0 0 0 0 0,0 1 1 0 0,0-1-1 0 0,0 0 1 0 0,0 0-1 0 0,-1 1 0 0 0,1-1 1 0 0,0 0-1 0 0,0 1 1 0 0,0-1-1 0 0,0 0 0 0 0,0 1 1 0 0,-9 99 141 0 0,9-56-319 0 0,0-38 146 0 0,1-4 11 0 0,-1 0 0 0 0,1 0 1 0 0,-1 0-1 0 0,0 1 0 0 0,0-1 0 0 0,0 0 1 0 0,0 0-1 0 0,0 0 0 0 0,-1 3 0 0 0,4 5-21 0 0,10 26 123 0 0,-9-27 9 0 0,5-4-25 0 0,39 19-61 0 0,8-2-14 0 0,-9-5-21 0 0,-38-13-80 0 0,0 1-1 0 0,26 14 8 0 0,-19-7 19 0 0,-16-12 75 0 0,7 6-4 0 0,-1 0 1 0 0,0 0-1 0 0,7 10 0 0 0,-11-12 4 0 0,1-1 0 0 0,-1 1 0 0 0,0 0 0 0 0,0 1 0 0 0,-1-1 0 0 0,1 0 0 0 0,-1 0 0 0 0,2 9 0 0 0,-3-5 0 0 0,0-1-1 0 0,0 0 1 0 0,0 1 0 0 0,-1-1-1 0 0,0 0 1 0 0,-1 0-1 0 0,-2 11 1 0 0,-22 50 3 0 0,9-26 13 0 0,7-16 70 0 0,4-14 40 0 0,1 1 0 0 0,1 0 0 0 0,0 0 0 0 0,1 1 0 0 0,0-1 0 0 0,0 18 0 0 0,8 10 426 0 0,-3-33-458 0 0,9 26-20 0 0,-8-26-2 0 0,2 2-12 0 0,17 27-62 0 0,-17-28-77 0 0,-1 0-292 0 0,1 0 303 0 0,-3-5-123 0 0,0 0 0 0 0,1 1-1 0 0,-2-1 1 0 0,1 0 0 0 0,2 9-1 0 0,-4-11 111 0 0,1 1-1 0 0,-1 0 0 0 0,1-1 1 0 0,-1 1-1 0 0,0 0 1 0 0,0 0-1 0 0,-1 3 1 0 0,1 1-52 0 0,-1-4-1102 0 0,-4-13-453 0 0,-2-13 708 0 0,-26-166-3938 0 0,30 166 4422 0 0,0 2 259 0 0,1 0 1 0 0,1 0 0 0 0,0-1 0 0 0,4-20-1 0 0,-3 41 291 0 0,0 1 1 0 0,0-1-1 0 0,0 1 0 0 0,0-1 0 0 0,0 0 0 0 0,0 1 0 0 0,0-1 0 0 0,0 1 0 0 0,1-1 0 0 0,-1 0 0 0 0,0 1 0 0 0,0-1 0 0 0,1 1 0 0 0,-1-1 0 0 0,0 1 1 0 0,1-1-1 0 0,-1 1 0 0 0,1-1 0 0 0,-1 1 16 0 0,1 0 1 0 0,-1 0-1 0 0,0 0 1 0 0,0 0-1 0 0,1 0 1 0 0,-1 0-1 0 0,0 0 0 0 0,0 1 1 0 0,1-1-1 0 0,-1 0 1 0 0,0 0-1 0 0,0 0 1 0 0,1 0-1 0 0,-1 1 1 0 0,0-1-1 0 0,0 0 1 0 0,0 0-1 0 0,0 1 1 0 0,1-1-1 0 0,-1 0 1 0 0,0 0-1 0 0,0 1 1 0 0,0-1-1 0 0,0 0 0 0 0,0 0 1 0 0,1 3 1201 0 0,0 5-520 0 0,5 36 599 0 0,-1 0 21 0 0,-4-34-1133 0 0,5 30 959 0 0,-4-30-962 0 0,-1-3 26 0 0,0 0-1 0 0,1 0 1 0 0,3 11 0 0 0,4 13 278 0 0,-6-24-11 0 0,1 4-33 0 0,13 31-134 0 0,-13-31-61 0 0,1-3-12 0 0,13 25-26 0 0,-13-25 1 0 0,0 0-167 0 0,17 23-1 0 0,-16-23 417 0 0,-6-2-454 0 0,0 17-35 0 0,-1-22-18 0 0,0 0 0 0 0,0 0-1 0 0,1 0 1 0 0,-1 0 0 0 0,0 0-1 0 0,0-1 1 0 0,0 1 0 0 0,0 0 0 0 0,0-1-1 0 0,0 1 1 0 0,0-1 0 0 0,0 1 0 0 0,0-1-1 0 0,0 1 1 0 0,-1-1 0 0 0,1 0-1 0 0,-1 1 1 0 0,-7 2 23 0 0,8-2 23 0 0,-1 0-1 0 0,1 1 1 0 0,0-1-1 0 0,0 0 1 0 0,-1 0-1 0 0,1 1 1 0 0,0-1-1 0 0,0 0 1 0 0,1 1-1 0 0,-2 2 0 0 0,0-1 36 0 0,2 1 0 0 0,-1-1 0 0 0,0 0 0 0 0,1 1 0 0 0,-1-1 0 0 0,1 8 0 0 0,1-9-48 0 0,8 2-10 0 0,34 13-87 0 0,-42-16 40 0 0,0-1-1 0 0,0 0 0 0 0,0 1 0 0 0,1-1 0 0 0,-1 0 1 0 0,0 0-1 0 0,0 0 0 0 0,0 0 0 0 0,1 0 0 0 0,-1 0 1 0 0,0 0-1 0 0,0-1 0 0 0,0 1 0 0 0,1 0 0 0 0,-1-1 1 0 0,0 1-1 0 0,0 0 0 0 0,0-1 0 0 0,2 0 0 0 0,15-12-518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49.8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71 197 8519 0 0,'-27'-45'6585'0'0,"27"45"-6366"0"0,-9 5 837 0 0,7-3-1239 0 0,1-1 0 0 0,-1 1 0 0 0,1-1 1 0 0,0 1-1 0 0,0 0 0 0 0,0 0 0 0 0,0-1 1 0 0,-1 4-1 0 0,1-3 161 0 0,1 0 0 0 0,0 1 1 0 0,0-1-1 0 0,0 0 0 0 0,0 1 0 0 0,1-1 1 0 0,-1 0-1 0 0,1 0 0 0 0,-1 1 0 0 0,1-1 0 0 0,2 4 1433 0 0,6 0-981 0 0,30 17-99 0 0,-37-22-305 0 0,1 0 0 0 0,-1-1 0 0 0,0 1 0 0 0,1 0-1 0 0,-1-1 1 0 0,1 0 0 0 0,-1 1 0 0 0,1-1 0 0 0,-1 0 0 0 0,1 0 0 0 0,-1-1 0 0 0,1 1 0 0 0,-1 0 0 0 0,1-1 0 0 0,-1 0 0 0 0,0 1 0 0 0,1-1-1 0 0,-1 0 1 0 0,0 0 0 0 0,1 0 0 0 0,-1-1 0 0 0,0 1 0 0 0,0 0 0 0 0,0-1 0 0 0,0 0 0 0 0,0 1 0 0 0,-1-1 0 0 0,1 0 0 0 0,0 0-1 0 0,-1 0 1 0 0,3-3 0 0 0,-2 1-33 0 0,1 1 0 0 0,-1-1-1 0 0,0 0 1 0 0,0 0-1 0 0,-1 0 1 0 0,1 0 0 0 0,-1 0-1 0 0,0-1 1 0 0,0 1 0 0 0,0 0-1 0 0,-1-1 1 0 0,1 1 0 0 0,-1 0-1 0 0,0-5 1 0 0,-1 2 31 0 0,0 0 1 0 0,0 0-1 0 0,0 1 0 0 0,-1-1 1 0 0,0 0-1 0 0,-1 1 0 0 0,1 0 1 0 0,-7-11-1 0 0,5 10 39 0 0,0 1-1 0 0,0 0 1 0 0,-1 1 0 0 0,1-1 0 0 0,-1 1-1 0 0,-1 0 1 0 0,1 0 0 0 0,-8-5 0 0 0,9 7 3 0 0,0 1 0 0 0,0 0 1 0 0,0 0-1 0 0,0 0 0 0 0,-1 0 0 0 0,1 0 1 0 0,0 1-1 0 0,-1 0 0 0 0,1 0 0 0 0,-1 0 1 0 0,0 1-1 0 0,1-1 0 0 0,-6 1 1 0 0,8 0 30 0 0,0 0 0 0 0,1 0 0 0 0,-1 1 0 0 0,0-1 1 0 0,0 0-1 0 0,0 1 0 0 0,0-1 0 0 0,0 1 1 0 0,0 0-1 0 0,-2 1 0 0 0,3-2-56 0 0,1 1 1 0 0,-1 0-1 0 0,1 0 1 0 0,-1-1-1 0 0,1 1 0 0 0,-1 0 1 0 0,1 0-1 0 0,-1 0 1 0 0,1 0-1 0 0,0 0 1 0 0,0 0-1 0 0,-1 0 0 0 0,1 0 1 0 0,0 0-1 0 0,0 0 1 0 0,0 0-1 0 0,0 0 1 0 0,0 0-1 0 0,0 0 0 0 0,0 0 1 0 0,0 0-1 0 0,1-1 1 0 0,-1 1-1 0 0,0 0 0 0 0,1 0 1 0 0,-1 0-1 0 0,0 0 1 0 0,1 1-1 0 0,0-1-126 0 0,6 7-1083 0 0,22 23-3728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1.1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143 40 575 0 0,'0'1'68'0'0,"1"0"0"0"0,-1 0 0 0 0,0 0 0 0 0,0 0-1 0 0,1-1 1 0 0,-1 1 0 0 0,0 0 0 0 0,1 0-1 0 0,-1 0 1 0 0,1-1 0 0 0,-1 1 0 0 0,1 0 0 0 0,-1-1-1 0 0,1 1 1 0 0,0 0 0 0 0,-1-1 0 0 0,1 1-1 0 0,0-1 1 0 0,-1 1 0 0 0,1-1 0 0 0,0 1 0 0 0,0-1-1 0 0,0 1 1 0 0,-1-1 0 0 0,1 0 0 0 0,0 0-1 0 0,0 1 1 0 0,0-1 0 0 0,0 0 0 0 0,0 0 0 0 0,0 0-1 0 0,1 0 1 0 0,1 1 218 0 0,-1-1-1 0 0,1 0 0 0 0,0 0 1 0 0,0 0-1 0 0,0-1 1 0 0,0 1-1 0 0,0 0 0 0 0,6-3 1 0 0,17-11 1645 0 0,-24 13-1833 0 0,0 0 0 0 0,-1 0-1 0 0,1 0 1 0 0,0-1-1 0 0,-1 1 1 0 0,1-1-1 0 0,-1 1 1 0 0,0-1-1 0 0,0 1 1 0 0,1-1 0 0 0,-1 0-1 0 0,1-2 1 0 0,-2 3-95 0 0,0 1 0 0 0,0-1 1 0 0,0 1-1 0 0,0-1 0 0 0,0 1 1 0 0,0-1-1 0 0,0 1 0 0 0,0-1 1 0 0,0 1-1 0 0,0-1 1 0 0,0 1-1 0 0,0-1 0 0 0,-1 1 1 0 0,1-1-1 0 0,0 1 0 0 0,0-1 1 0 0,-1 1-1 0 0,1-1 0 0 0,0 1 1 0 0,-1-1-1 0 0,1 1 0 0 0,0 0 1 0 0,-1-1-1 0 0,1 1 0 0 0,-1 0 1 0 0,1-1-1 0 0,0 1 0 0 0,-1 0 1 0 0,1-1-1 0 0,-1 1 1 0 0,1 0-1 0 0,-1 0 0 0 0,1 0 1 0 0,-1-1-1 0 0,1 1 0 0 0,-1 0 1 0 0,1 0-1 0 0,-2 0 0 0 0,-24-4 86 0 0,23 4-28 0 0,-3 0-2 0 0,1 0 0 0 0,0 0 1 0 0,0 1-1 0 0,-7 1 0 0 0,10-2-50 0 0,1 0-1 0 0,-1 0 1 0 0,1 1-1 0 0,-1-1 1 0 0,1 1-1 0 0,-1-1 1 0 0,1 1-1 0 0,0 0 1 0 0,-1-1-1 0 0,1 1 1 0 0,0 0 0 0 0,0 0-1 0 0,-1 0 1 0 0,1 0-1 0 0,0 0 1 0 0,0 0-1 0 0,0 0 1 0 0,-1 3-1 0 0,1-3 176 0 0,2 3-373 0 0,13 6 2556 0 0,-3-2-2198 0 0,-5-3 81 0 0,1 0 1 0 0,0-1 0 0 0,10 6 0 0 0,-8-3-115 0 0,27 22-22 0 0,-20-14-20 0 0,-16-15-94 0 0,7 8 6 0 0,-1 0 0 0 0,10 15 0 0 0,-14-19-6 0 0,0 0 0 0 0,-1 0 0 0 0,1-1 0 0 0,-1 1 0 0 0,0 0 0 0 0,0 1 0 0 0,0-1 0 0 0,-1 0 0 0 0,1 4 0 0 0,-1 0-4 0 0,-1 1 1 0 0,0-1-1 0 0,0 0 0 0 0,0 0 0 0 0,-1 0 0 0 0,-3 8 1 0 0,-20 46 318 0 0,15-41 430 0 0,-7 22 1 0 0,15-36-308 0 0,0 0 1 0 0,1 1-1 0 0,-1-1 0 0 0,1 1 0 0 0,1 0 0 0 0,-1-1 0 0 0,2 9 1 0 0,-1-15-425 0 0,0 0 0 0 0,0 0 0 0 0,0 0 0 0 0,0 0 0 0 0,0 0 0 0 0,1 0 1 0 0,-1 0-1 0 0,0 0 0 0 0,1 0 0 0 0,-1 0 0 0 0,1 0 0 0 0,-1 0 0 0 0,1 0 1 0 0,-1 0-1 0 0,1 0 0 0 0,-1-1 0 0 0,1 1 0 0 0,0 0 0 0 0,0 0 1 0 0,-1-1-1 0 0,1 1 0 0 0,0 0 0 0 0,0-1 0 0 0,0 1 0 0 0,0-1 0 0 0,-1 1 1 0 0,1-1-1 0 0,0 1 0 0 0,0-1 0 0 0,2 1 0 0 0,-15-23-2755 0 0,-3-1 853 0 0,1 1 1 0 0,-11-27-1 0 0,-17-47-338 0 0,39 87 2134 0 0,-8-17-416 0 0,4 7-346 0 0,-1 1-1 0 0,0 0 1 0 0,-1 1 0 0 0,-23-33 0 0 0,31 49 898 0 0,1 0-1 0 0,-1 0 0 0 0,0 0 1 0 0,0 0-1 0 0,0 0 1 0 0,1 0-1 0 0,-1 0 0 0 0,0 0 1 0 0,0 1-1 0 0,0-1 1 0 0,-1 0-1 0 0,1 1 1 0 0,0-1-1 0 0,0 0 0 0 0,0 1 1 0 0,0-1-1 0 0,-1 1 1 0 0,1 0-1 0 0,0-1 1 0 0,0 1-1 0 0,-1 0 0 0 0,1 0 1 0 0,0 0-1 0 0,-1 0 1 0 0,1 0-1 0 0,0 0 1 0 0,-1 0-1 0 0,0 1 0 0 0,0 0 228 0 0,0 0 0 0 0,1 0 0 0 0,-1 1 0 0 0,0-1 0 0 0,1 0 0 0 0,0 1 0 0 0,-1-1 0 0 0,1 1 0 0 0,0-1 0 0 0,0 1 0 0 0,0 0-1 0 0,0-1 1 0 0,0 1 0 0 0,0 0 0 0 0,0 0 0 0 0,1 0 0 0 0,-2 3 0 0 0,0 6 122 0 0,0 0 0 0 0,-2 21 0 0 0,2-9-61 0 0,1-13-85 0 0,0 13 77 0 0,2 2 174 0 0,0 4-49 0 0,-1-21 37 0 0,2 1 8 0 0,9 40 400 0 0,-10-44-788 0 0,0 0 0 0 0,1 0 0 0 0,0-1 1 0 0,0 1-1 0 0,3 5 0 0 0,1 0 19 0 0,-3-1 462 0 0,4 1-399 0 0,19 31-11 0 0,-13-23-30 0 0,12 13-186 0 0,-18-23-315 0 0,-2 0-1254 0 0,16 28 597 0 0,-20-33 822 0 0,0-1-1 0 0,0 0 1 0 0,-1 0 0 0 0,1 0-1 0 0,-1 0 1 0 0,1 1 0 0 0,-1-1 0 0 0,0 0-1 0 0,1 1 1 0 0,-1-1 0 0 0,0 0-1 0 0,-1 1 1 0 0,1-1 0 0 0,0 0-1 0 0,-1 0 1 0 0,1 1 0 0 0,-1-1 0 0 0,0 0-1 0 0,-1 3 1 0 0,-1 3 87 0 0,-15 50-36 0 0,5-20 2086 0 0,2 1-1 0 0,-7 50 1 0 0,13-36 43 0 0,2 21-1738 0 0,2-57-221 0 0,-3 31 374 0 0,2 78 0 0 0,3-120-62 0 0,0 2-30 0 0,3 25-129 0 0,-3-25 75 0 0,0-1-159 0 0,5 22-81 0 0,-6-28-21 0 0,0-1 0 0 0,0 1-1 0 0,0 0 1 0 0,0 0 0 0 0,1-1-1 0 0,-1 1 1 0 0,0 0 0 0 0,0 0 0 0 0,1-1-1 0 0,-1 1 1 0 0,0 0 0 0 0,1-1-1 0 0,-1 1 1 0 0,1 0 0 0 0,-1-1 0 0 0,1 1-1 0 0,-1-1 1 0 0,2 2 0 0 0,-2-2-2 0 0,1 0 1 0 0,-1 0 0 0 0,0 0-1 0 0,1 0 1 0 0,-1-1 0 0 0,0 1-1 0 0,1 0 1 0 0,-1 0 0 0 0,0 0-1 0 0,1 0 1 0 0,-1 0 0 0 0,0-1-1 0 0,1 1 1 0 0,-1 0 0 0 0,0 0-1 0 0,0-1 1 0 0,1 1 0 0 0,-1 0 0 0 0,0-1-1 0 0,0 1 1 0 0,0 0 0 0 0,1 0-1 0 0,-1-1 1 0 0,0 1 0 0 0,0-1-1 0 0,10-23-148 0 0,-9 17-90 0 0,1 1 1 0 0,-1-1-1 0 0,0 0 0 0 0,0 0 1 0 0,-1 1-1 0 0,0-1 0 0 0,0 0 0 0 0,-1 0 1 0 0,0 0-1 0 0,-2-9 0 0 0,3 16 236 0 0,0-1-1 0 0,0 1 0 0 0,0 0 0 0 0,0-1 1 0 0,0 1-1 0 0,-1 0 0 0 0,1 0 0 0 0,0-1 1 0 0,0 1-1 0 0,0 0 0 0 0,0 0 0 0 0,0-1 1 0 0,0 1-1 0 0,0 0 0 0 0,-1 0 0 0 0,1-1 1 0 0,0 1-1 0 0,0 0 0 0 0,0 0 1 0 0,-1 0-1 0 0,1-1 0 0 0,0 1 0 0 0,0 0 1 0 0,-1 0-1 0 0,1 0 0 0 0,0 0 0 0 0,0 0 1 0 0,-1-1-1 0 0,1 1 0 0 0,0 0 0 0 0,0 0 1 0 0,-1 0-1 0 0,1 0 0 0 0,0 0 1 0 0,-1 0-1 0 0,1 0 0 0 0,0 0 0 0 0,0 0 1 0 0,-1 0-1 0 0,-8 10 637 0 0,-3 17 697 0 0,6-7-508 0 0,3-9-447 0 0,0 0 0 0 0,1 0-1 0 0,0 1 1 0 0,0-1 0 0 0,1 14 0 0 0,1 4 1220 0 0,7-22-1556 0 0,23 16-113 0 0,-30-23 68 0 0,1 1 0 0 0,0-1 0 0 0,-1 0-1 0 0,1 0 1 0 0,0 0 0 0 0,-1 0 0 0 0,1 1-1 0 0,0-1 1 0 0,-1 0 0 0 0,1 0-1 0 0,0 0 1 0 0,-1 0 0 0 0,1 0 0 0 0,0 0-1 0 0,-1-1 1 0 0,1 1 0 0 0,0 0-1 0 0,-1 0 1 0 0,1 0 0 0 0,-1-1 0 0 0,1 1-1 0 0,0 0 1 0 0,-1-1 0 0 0,1 1-1 0 0,-1 0 1 0 0,1-1 0 0 0,-1 1 0 0 0,1-1-1 0 0,-1 1 1 0 0,1-1 0 0 0,0 0-1 0 0,11-18-450 0 0,-11 17 307 0 0,3-7-335 0 0,0 1 0 0 0,-1-1 0 0 0,0 0 0 0 0,-1 0 0 0 0,0 0 0 0 0,0 0 0 0 0,0-19 0 0 0,-1 7-1205 0 0,-1-1-1 0 0,-5-28 1 0 0,4 41 882 0 0,-1 0-1 0 0,0 1 1 0 0,0-1-1 0 0,-1 1 1 0 0,-4-11-1 0 0,5 16 925 0 0,1 1-1 0 0,-1-1 0 0 0,1 1 0 0 0,-1 0 0 0 0,0-1 0 0 0,0 1 0 0 0,0 0 1 0 0,-4-3-1 0 0,4 4 436 0 0,1 0 1 0 0,-1 0 0 0 0,1 0 0 0 0,-1 0-1 0 0,1 1 1 0 0,-1-1 0 0 0,0 0-1 0 0,-21 8 9427 0 0,37 0-8734 0 0,-13-7-1285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1.9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99 36 9727 0 0,'-5'0'486'0'0,"-1"0"-1"0"0,0 1 1 0 0,1 0-1 0 0,-1 0 1 0 0,1 1-1 0 0,0-1 1 0 0,-1 1 0 0 0,-9 5-1 0 0,12-5-339 0 0,0 0-1 0 0,0-1 1 0 0,1 1 0 0 0,-1 0 0 0 0,0 0-1 0 0,1 1 1 0 0,-1-1 0 0 0,1 0 0 0 0,0 1-1 0 0,0 0 1 0 0,0-1 0 0 0,0 1-1 0 0,0 0 1 0 0,1 0 0 0 0,-4 7 1378 0 0,10-1-1066 0 0,15 26-64 0 0,-15-27 330 0 0,4-3-384 0 0,29 16-84 0 0,-28-16-37 0 0,-2-4-10 0 0,-1 1-143 0 0,0-1-1 0 0,1 0 1 0 0,0-1 0 0 0,-1 0-1 0 0,1 0 1 0 0,-1-1-1 0 0,1 1 1 0 0,-1-2 0 0 0,15-3-1 0 0,-14 2-64 0 0,-1-1 1 0 0,0 1-1 0 0,0-1 0 0 0,0-1 1 0 0,0 1-1 0 0,9-10 0 0 0,-12 11-76 0 0,-1-1-1 0 0,1 1 1 0 0,-1-1 0 0 0,0 0-1 0 0,0 0 1 0 0,0 0-1 0 0,0 0 1 0 0,-1-1-1 0 0,0 1 1 0 0,0-1 0 0 0,3-9-1 0 0,-5 13 57 0 0,0-1 1 0 0,0 0-1 0 0,1 0 0 0 0,-1 0 0 0 0,0 1 1 0 0,0-1-1 0 0,-1 0 0 0 0,1 0 0 0 0,0 1 1 0 0,-1-1-1 0 0,1 0 0 0 0,-1 0 0 0 0,1 1 1 0 0,-1-1-1 0 0,0 1 0 0 0,-1-4 0 0 0,0 3-7 0 0,0-1-1 0 0,-1 1 0 0 0,1-1 0 0 0,0 1 1 0 0,-1 0-1 0 0,1 0 0 0 0,-1 0 1 0 0,-4-3-1 0 0,-1 1-95 0 0,0 1 0 0 0,-1-1 0 0 0,1 1-1 0 0,-1 1 1 0 0,-16-4 0 0 0,17 5 477 0 0,-1 0 1 0 0,0 0-1 0 0,0 1 0 0 0,0 0 0 0 0,0 0 1 0 0,-16 3-1 0 0,25-3-305 0 0,-1 0 1 0 0,1 0-1 0 0,0 0 1 0 0,-1 0 0 0 0,1 0-1 0 0,0 1 1 0 0,-1-1-1 0 0,1 0 1 0 0,0 0-1 0 0,-1 0 1 0 0,1 0-1 0 0,0 0 1 0 0,-1 1 0 0 0,1-1-1 0 0,0 0 1 0 0,-1 0-1 0 0,1 0 1 0 0,0 1-1 0 0,0-1 1 0 0,-1 0-1 0 0,1 0 1 0 0,0 1-1 0 0,0-1 1 0 0,0 0 0 0 0,-1 1-1 0 0,1-1 1 0 0,0 0-1 0 0,0 1 1 0 0,0-1-1 0 0,0 0 1 0 0,0 1-1 0 0,0-1 1 0 0,-1 0-1 0 0,1 1 1 0 0,0-1 0 0 0,0 1-1 0 0,0-1 1 0 0,0 0-1 0 0,0 1 1 0 0,0-1-1 0 0,1 0 1 0 0,-1 1-1 0 0,0 1 761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2.5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10 7079 0 0,'-14'-9'676'0'0,"11"11"-427"0"0,5 8-142 0 0,-1-9-49 0 0,4 6-70 0 0,18 24 201 0 0,-17-24 983 0 0,4-2-69 0 0,32 13 265 0 0,-32-13 52 0 0,0-2-38 0 0,2 0-969 0 0,-2 0 208 0 0,0 0 1 0 0,18 2 0 0 0,26 3 1456 0 0,0 0-771 0 0,-20-3-739 0 0,-26-4-41 0 0,3 1-149 0 0,31 5-67 0 0,-31-6-14 0 0,-2 1-29 0 0,30 6-117 0 0,-29-6-50 0 0,-1 0-6 0 0,36 7-9 0 0,6 1-23 0 0,-1-3-51 0 0,-4-3-28 0 0,-14-2-60 0 0,-26-2 0 0 0,1 0-165 0 0,38-4-580 0 0,-11-5-3517 0 0,-33 9 4287 0 0,0 0 0 0 0,0-1 0 0 0,0 1 0 0 0,0 0 0 0 0,0 0 0 0 0,0 0 0 0 0,0 0 0 0 0,0 0 0 0 0,0 0 0 0 0,0 0 0 0 0,0 0 0 0 0,0 0 0 0 0,-1 1 0 0 0,1-1 0 0 0,0 0 0 0 0,0 1 0 0 0,0-1 0 0 0,0 1 0 0 0,0-1 0 0 0,0 1 0 0 0,1 0 0 0 0,6 3 1213 0 0,25 10-1043 0 0,-25-10 194 0 0,-2 3-209 0 0,19 24 168 0 0,-19-24 426 0 0,-6 0-350 0 0,1 5-120 0 0,-1-1 0 0 0,-1 1 0 0 0,1-1 0 0 0,-4 15 0 0 0,-25 73 1338 0 0,27-95-1279 0 0,1 3-41 0 0,-3 19-19 0 0,3-19 213 0 0,1-1-259 0 0,-1 18-18 0 0,1-18 117 0 0,2-8-1024 0 0,10-10 120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4.1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18 7799 0 0,'0'-2'72'0'0,"0"1"-20"0"0,0 0 1 0 0,0 0-1 0 0,0 0 0 0 0,0 0 0 0 0,0 0 1 0 0,0 0-1 0 0,0 0 0 0 0,1 0 0 0 0,-1 0 1 0 0,0 0-1 0 0,0 1 0 0 0,1-3 1 0 0,0 3-5 0 0,0 0 0 0 0,-1 0 0 0 0,1-1 0 0 0,0 1 1 0 0,0 0-1 0 0,-1 0 0 0 0,1 0 0 0 0,0 0 0 0 0,0 0 1 0 0,-1 0-1 0 0,1 0 0 0 0,0 0 0 0 0,0 0 0 0 0,-1 0 1 0 0,1 1-1 0 0,2 0 783 0 0,7 2-509 0 0,33 13-30 0 0,-33-13-4 0 0,2 2-5 0 0,54 19 233 0 0,-34-13-267 0 0,-24-8 14 0 0,1 2 61 0 0,25 15 27 0 0,-25-15 7 0 0,-2 1-23 0 0,20 21-107 0 0,-21-20-48 0 0,-3 2-11 0 0,10 25 7 0 0,-12-32-157 0 0,-1-1 0 0 0,1 0 0 0 0,-1 0 0 0 0,1 1 0 0 0,-1-1 0 0 0,0 1 0 0 0,0-1 1 0 0,0 0-1 0 0,0 1 0 0 0,0 1 0 0 0,-1 23 249 0 0,-1 0 1 0 0,-1 0 0 0 0,-9 32 0 0 0,-28 84 1902 0 0,3-16 549 0 0,26-80-2149 0 0,-52 190-110 0 0,25-140-558 0 0,9-26 170 0 0,28-66-84 0 0,-1 1-18 0 0,0 0 0 0 0,0 0 0 0 0,0 0 0 0 0,1 0 0 0 0,0 1 0 0 0,0-1 0 0 0,1 0 0 0 0,-1 6 0 0 0,1-10 25 0 0,0-1 0 0 0,0 0 0 0 0,0 0 0 0 0,0 0 0 0 0,0 0 0 0 0,0 0 0 0 0,0 1 0 0 0,0-1 0 0 0,0 0 0 0 0,1 0 0 0 0,-1 0 1 0 0,0 0-1 0 0,0 0 0 0 0,0 1 0 0 0,0-1 0 0 0,0 0 0 0 0,0 0 0 0 0,0 0 0 0 0,0 0 0 0 0,0 0 0 0 0,1 0 0 0 0,-1 0 0 0 0,0 0 0 0 0,0 1 0 0 0,0-1 0 0 0,0 0 0 0 0,0 0 0 0 0,1 0 0 0 0,-1 0 0 0 0,0 0 0 0 0,0 0 0 0 0,0 0 0 0 0,0 0 0 0 0,0 0 0 0 0,1 0 0 0 0,-1 0 0 0 0,0 0 0 0 0,0 0 0 0 0,0 0 0 0 0,7-5 69 0 0,5-10 363 0 0,-11 13-362 0 0,7-7-140 0 0,0 0-1 0 0,1 1 1 0 0,0-1-1 0 0,0 2 1 0 0,12-9-1 0 0,-13 11-491 0 0,0-1-1 0 0,0 0 1 0 0,-1 0-1 0 0,0-1 1 0 0,0 1-1 0 0,-1-2 1 0 0,0 1-1 0 0,0-1 1 0 0,7-13-1 0 0,-8 12-574 0 0,-1-1-1 0 0,0 0 1 0 0,-1 0-1 0 0,-1 0 1 0 0,3-14-1 0 0,-10 27-1200 0 0,-5 19 4339 0 0,3-1 177 0 0,0 0 1 0 0,2 0 0 0 0,-3 25-1 0 0,5-20-912 0 0,3-20-248 0 0,0 3-107 0 0,2 24-19 0 0,-2-24 476 0 0,2-2-936 0 0,-1 3-278 0 0,7 27 1093 0 0,2-5-1112 0 0,-8-23-179 0 0,0-2-102 0 0,7 24 121 0 0,-8-22-81 0 0,-4-9-28 0 0,-5-7-95 0 0,7 7 210 0 0,-1-6-136 0 0,-1 0 0 0 0,1-1 0 0 0,1 1 0 0 0,-1 0 0 0 0,1-1 0 0 0,0 1 0 0 0,0-12-1 0 0,-1-1-367 0 0,0-4-121 0 0,1 1-1 0 0,1-1 0 0 0,3-31 1 0 0,17-69-1503 0 0,-5 32 1992 0 0,-14 81 247 0 0,5-30 448 0 0,11-42 1 0 0,-14 70-486 0 0,1 0 0 0 0,0 0 0 0 0,1 0 0 0 0,1 0 0 0 0,0 1-1 0 0,0 0 1 0 0,13-16 0 0 0,-4 9 290 0 0,51-69 107 0 0,-58 76-457 0 0,-1-1 0 0 0,0 0 0 0 0,-1 0 1 0 0,-1-1-1 0 0,8-23 0 0 0,-29 52-687 0 0,14-12 604 0 0,0-2 14 0 0,1 0 0 0 0,0-1-1 0 0,0 1 1 0 0,0 0-1 0 0,1 0 1 0 0,-1 0 0 0 0,0 0-1 0 0,0 3 1 0 0,1 0 94 0 0,0 1-1 0 0,0-1 1 0 0,1 0 0 0 0,-1 1 0 0 0,2 5 0 0 0,5 25 313 0 0,-5-28 30 0 0,0 0-3 0 0,4 25-44 0 0,-4-25-22 0 0,1 1-2 0 0,0 2-189 0 0,11 32 514 0 0,-9-31-546 0 0,11 33 270 0 0,-12-35-265 0 0,8 33 308 0 0,2 19 70 0 0,-1 7-165 0 0,-2 0-39 0 0,-2-11 61 0 0,-4-10 2 0 0,-2-9-18 0 0,-2-7-218 0 0,0-22-63 0 0,-1-8-10 0 0,1 0 1 0 0,-1 0-1 0 0,0 0 1 0 0,0 0-1 0 0,0 0 0 0 0,-1 0 1 0 0,1 0-1 0 0,0 0 1 0 0,-1 0-1 0 0,1 0 0 0 0,-1 0 1 0 0,-1 2-1 0 0,2-3 1 0 0,0-1-1 0 0,0 1 1 0 0,-1 0-1 0 0,1-1 1 0 0,0 1 0 0 0,-1 0-1 0 0,1-1 1 0 0,-1 1-1 0 0,1-1 1 0 0,-1 1 0 0 0,1-1-1 0 0,-1 1 1 0 0,1-1-1 0 0,-1 0 1 0 0,1 1-1 0 0,-1-1 1 0 0,0 0 0 0 0,1 1-1 0 0,-1-1 1 0 0,1 0-1 0 0,-1 1 1 0 0,0-1 0 0 0,1 0-1 0 0,-1 0 1 0 0,-1 0-1 0 0,1 0-2 0 0,0 0-1 0 0,0 0 1 0 0,0-1-1 0 0,0 1 1 0 0,0-1-1 0 0,0 1 1 0 0,0 0-1 0 0,0-1 0 0 0,0 0 1 0 0,0 1-1 0 0,0-1 1 0 0,0 0-1 0 0,0 1 1 0 0,0-2-1 0 0,-3-2-34 0 0,1 0-1 0 0,0 0 1 0 0,0 0-1 0 0,0 0 1 0 0,-4-8-1 0 0,-12-40-2552 0 0,2 0-1 0 0,-18-91 0 0 0,-2-10-3414 0 0,26 116 5533 0 0,1-1 0 0 0,3 0 0 0 0,1 0 0 0 0,1-1-1 0 0,3 0 1 0 0,1 1 0 0 0,2-1 0 0 0,1 0 0 0 0,14-68 0 0 0,-16 104 521 0 0,12-38-782 0 0,-11 38 866 0 0,0-1 0 0 0,0 1-1 0 0,0 1 1 0 0,1-1 0 0 0,0 0-1 0 0,-1 0 1 0 0,1 1 0 0 0,0-1-1 0 0,0 1 1 0 0,5-5 0 0 0,-7 7-45 0 0,0-1 1 0 0,1 1 0 0 0,-1 0 0 0 0,0 0-1 0 0,1-1 1 0 0,-1 1 0 0 0,1 0 0 0 0,-1 0-1 0 0,0 0 1 0 0,1-1 0 0 0,-1 1-1 0 0,1 0 1 0 0,-1 0 0 0 0,1 0 0 0 0,-1 0-1 0 0,1 0 1 0 0,-1 0 0 0 0,0 0 0 0 0,1 0-1 0 0,-1 0 1 0 0,1 0 0 0 0,0 0 0 0 0,14 11 3511 0 0,-10-7-1375 0 0,27 20-1537 0 0,-25-18 515 0 0,3-3-711 0 0,29 5-11 0 0,-23-6-50 0 0,-9-2-339 0 0,25-2 167 0 0,0-3-153 0 0,-4-1-43 0 0,15-4-276 0 0,21-4 107 0 0,-60 13-70 0 0,6-1 1250 0 0,-17 0 1580 0 0,-10 3-1445 0 0,-1 1-1 0 0,-32 8 1 0 0,-15 1-1239 0 0,57-10-251 0 0,-22 1 71 0 0,28-2-117 0 0,1 0 0 0 0,-1 0 0 0 0,0 0 1 0 0,0 0-1 0 0,0-1 0 0 0,1 1 0 0 0,-1-1 0 0 0,0 1 0 0 0,1-1 1 0 0,-1 0-1 0 0,0 0 0 0 0,-2-1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05.2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93 19 2703 0 0,'-7'-19'11012'0'0,"4"34"-7209"0"0,-28 75-145 0 0,13-43-2633 0 0,9-27-699 0 0,5-11-190 0 0,0 0 0 0 0,0 0-1 0 0,2 1 1 0 0,-4 15 0 0 0,2-2-71 0 0,3-10-12 0 0,4 18-31 0 0,-3-23-1538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4.6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119 96 12527 0 0,'-2'-1'116'0'0,"0"1"0"0"0,0-1 0 0 0,0 1 0 0 0,-1 0-1 0 0,1-1 1 0 0,0 1 0 0 0,0 0 0 0 0,-1 0 0 0 0,1 0 0 0 0,0 1-1 0 0,0-1 1 0 0,-1 1 0 0 0,1-1 0 0 0,0 1 0 0 0,0-1 0 0 0,0 1-1 0 0,0 0 1 0 0,0 0 0 0 0,0 0 0 0 0,0 1 0 0 0,0-1-1 0 0,-3 2 1 0 0,4-2-45 0 0,-1 1-29 0 0,1 0 0 0 0,-1 0 0 0 0,0-1 0 0 0,0 1 0 0 0,1 0 0 0 0,-1 0-1 0 0,1 1 1 0 0,-1-1 0 0 0,1 0 0 0 0,0 0 0 0 0,0 1 0 0 0,0-1 0 0 0,0 1 0 0 0,1-1 0 0 0,-1 1 0 0 0,1-1 0 0 0,-1 1 0 0 0,1-1 0 0 0,0 1 0 0 0,0-1 0 0 0,0 1 0 0 0,1 3 0 0 0,-1-4 586 0 0,7 5-356 0 0,24 22 14 0 0,-24-21 54 0 0,-1-9 20 0 0,3-1-246 0 0,0-1 0 0 0,-1 1 1 0 0,1-2-1 0 0,-1 1 1 0 0,0-1-1 0 0,0 0 0 0 0,0-1 1 0 0,0 0-1 0 0,8-6 1 0 0,-12 6-156 0 0,1 1 1 0 0,-1 0 0 0 0,0-1 0 0 0,0 0 0 0 0,0 1 0 0 0,-1-2 0 0 0,0 1 0 0 0,0 0-1 0 0,4-11 1 0 0,-6 14 3 0 0,0-1 0 0 0,-1 0 0 0 0,1 1 0 0 0,-1-1 0 0 0,0 0 0 0 0,1 1 0 0 0,-1-1 0 0 0,0 0 0 0 0,-1 1 0 0 0,1-1 0 0 0,0 1-1 0 0,-1-1 1 0 0,0 0 0 0 0,1 1 0 0 0,-1-1 0 0 0,0 1 0 0 0,0-1 0 0 0,-1 1 0 0 0,1 0 0 0 0,0-1 0 0 0,-1 1 0 0 0,1 0 0 0 0,-1 0 0 0 0,-4-4 0 0 0,1 2 114 0 0,0 0 1 0 0,-1 0 0 0 0,1 0 0 0 0,-1 1 0 0 0,0 0 0 0 0,0 0 0 0 0,-1 0 0 0 0,1 1-1 0 0,0 0 1 0 0,-1 0 0 0 0,0 1 0 0 0,1 0 0 0 0,-12-1 0 0 0,11 1 266 0 0,1 1 0 0 0,-1 0 1 0 0,0 0-1 0 0,0 1 0 0 0,0 0 1 0 0,1 0-1 0 0,-1 0 0 0 0,1 1 1 0 0,-1 0-1 0 0,1 0 0 0 0,-1 1 1 0 0,1 0-1 0 0,-9 5 0 0 0,5 3 611 0 0,10-11-927 0 0,-1 0 0 0 0,1 0 1 0 0,0 0-1 0 0,0 1 0 0 0,-1-1 0 0 0,1 0 1 0 0,0 0-1 0 0,0 0 0 0 0,-1 1 1 0 0,1-1-1 0 0,0 0 0 0 0,0 1 0 0 0,0-1 1 0 0,0 0-1 0 0,0 0 0 0 0,-1 1 1 0 0,1-1-1 0 0,0 0 0 0 0,0 1 0 0 0,0-1 1 0 0,0 0-1 0 0,0 1 0 0 0,0-1 0 0 0,0 0 1 0 0,0 1-1 0 0,0-1 0 0 0,0 0 1 0 0,0 1-1 0 0,0-1 0 0 0,0 0 0 0 0,1 1 1 0 0,-1-1-1 0 0,0 0 0 0 0,0 0 1 0 0,0 1-1 0 0,0-1 0 0 0,1 1 227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6.9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167 116 2703 0 0,'0'-3'255'0'0,"0"-1"0"0"0,0 1-1 0 0,1 0 1 0 0,-1 0 0 0 0,1 0-1 0 0,-1 0 1 0 0,1 0 0 0 0,0 0-1 0 0,2-4 1 0 0,3-13 474 0 0,-5 13-208 0 0,0-2 695 0 0,0 1 1 0 0,1 0-1 0 0,0 0 1 0 0,5-12-1 0 0,-17 42 705 0 0,-9 29-1 0 0,-15 69-880 0 0,31-110-848 0 0,-47 233 571 0 0,20-82-470 0 0,-13 83 1757 0 0,41-231-2026 0 0,0-8-4 0 0,1 16-26 0 0,1-19-82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2.9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1 655 0 0,'11'0'400'0'0,"-1"1"-1"0"0,1 1 1 0 0,0-1-1 0 0,20 7 1 0 0,39 20-359 0 0,-46-18-71 0 0,38 11 0 0 0,72 8-55 0 0,-113-25-9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3.3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 1319 0 0,'0'-7'94'0'0,"-1"-6"-70"0"0,1 12-14 0 0,1 1 0 0 0,-1 0 0 0 0,0 0 0 0 0,0 0 0 0 0,0-1 0 0 0,0 1 0 0 0,0 0 0 0 0,0 0 0 0 0,0 0 0 0 0,0 0 0 0 0,0-1 1 0 0,0 1-1 0 0,0 0 0 0 0,1 0 0 0 0,-1 0 0 0 0,0 0 0 0 0,0-1 0 0 0,0 1 0 0 0,0 0 0 0 0,0 0 0 0 0,1 0 0 0 0,-1 0 0 0 0,0 0 0 0 0,0 0 0 0 0,0 0 0 0 0,1 0 0 0 0,-1-1 0 0 0,0 1 1 0 0,0 0-1 0 0,0 0 0 0 0,1 0 0 0 0,-1 0 0 0 0,0 0 0 0 0,0 0 0 0 0,0 0 0 0 0,1 0 0 0 0,-1 0 0 0 0,0 0 0 0 0,0 0 0 0 0,0 0 0 0 0,1 0 0 0 0,-1 1 0 0 0,0-1 0 0 0,0 0 0 0 0,0 0 0 0 0,27 7-300 0 0,-1-1-1 0 0,1-2 0 0 0,42 2 0 0 0,-20-1 226 0 0,56-1 911 0 0,-66-3-169 0 0,69 9 0 0 0,36 14-1179 0 0,-131-21 340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3.7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28 655 0 0,'-5'-8'52'0'0,"9"8"305"0"0,7 1 2 0 0,22-2-205 0 0,46-9-1 0 0,4 0 540 0 0,326 14 2615 0 0,-196 5-3589 0 0,-163-8-124 0 0,51 7 1 0 0,-82-5-1278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4.0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20 2039 0 0,'-6'-9'88'0'0,"1"4"24"0"0,2 1-112 0 0,2 3 0 0 0,0 1 0 0 0,2 0 0 0 0,0 1 96 0 0,1 0-8 0 0,2 0 0 0 0,1 2-1088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4.4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89 655 0 0,'7'-3'142'0'0,"252"-31"3498"0"0,-226 30-3327 0 0,286-29 1215 0 0,-31 21-939 0 0,-146 10-649 0 0,-93 1-11 0 0,-1 2-1 0 0,91 13 1 0 0,-80-1-675 0 0,-43-9-1366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4.8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4 205 2703 0 0,'-3'-3'1004'0'0,"3"3"-985"0"0,1 1-1 0 0,-1-1 1 0 0,1 1-1 0 0,-1-1 1 0 0,1 0-1 0 0,-1 1 0 0 0,1-1 1 0 0,-1 0-1 0 0,1 0 1 0 0,0 1-1 0 0,-1-1 1 0 0,1 0-1 0 0,-1 0 0 0 0,1 0 1 0 0,0 0-1 0 0,0 0 1 0 0,26-1-480 0 0,0-2 1 0 0,32-7-1 0 0,6-1 1404 0 0,235-43 2877 0 0,63-6-1400 0 0,-24 37-2117 0 0,36-3-722 0 0,-322 20 136 0 0,64-5-2869 0 0,-98 10 448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5.2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3 300 5495 0 0,'-1'-9'113'0'0,"-1"-13"247"0"0,2 21-354 0 0,0 1-1 0 0,0-1 1 0 0,0 1-1 0 0,1-1 0 0 0,-1 0 1 0 0,0 1-1 0 0,0-1 1 0 0,0 1-1 0 0,0-1 1 0 0,1 1-1 0 0,-1-1 0 0 0,0 1 1 0 0,0-1-1 0 0,1 1 1 0 0,-1 0-1 0 0,0-1 1 0 0,1 1-1 0 0,-1-1 0 0 0,0 1 1 0 0,1 0-1 0 0,-1-1 1 0 0,1 1-1 0 0,-1 0 1 0 0,1-1-1 0 0,-1 1 0 0 0,1 0 1 0 0,-1 0-1 0 0,1-1 1 0 0,-1 1-1 0 0,1 0 1 0 0,-1 0-1 0 0,1 0 0 0 0,165-28 803 0 0,-39 5-1569 0 0,251-45-63 0 0,-99 23 1675 0 0,-143 27-347 0 0,238-25 314 0 0,-163 22-820 0 0,-136 15-289 0 0,1 3 0 0 0,92 7-1 0 0,-145-1-1346 0 0,-5 1-528 0 0</inkml:trace>
  <inkml:trace contextRef="#ctx0" brushRef="#br0" timeOffset="1">50 560 6191 0 0,'-3'-5'133'0'0,"0"-3"214"0"0,4 8-340 0 0,-1 0 0 0 0,0-1 0 0 0,0 1 0 0 0,1 0 0 0 0,-1 0 1 0 0,0 0-1 0 0,1-1 0 0 0,-1 1 0 0 0,0 0 0 0 0,1 0 0 0 0,-1 0 0 0 0,0 0 0 0 0,1-1 0 0 0,-1 1 0 0 0,0 0 0 0 0,1 0 1 0 0,-1 0-1 0 0,0 0 0 0 0,1 0 0 0 0,-1 0 0 0 0,0 0 0 0 0,1 0 0 0 0,-1 0 0 0 0,1 0 0 0 0,-1 0 0 0 0,103-5-1319 0 0,158-29 0 0 0,-256 34 1306 0 0,235-51 274 0 0,-27 5 720 0 0,98-20 497 0 0,195-26-676 0 0,-383 74-745 0 0,263-15-2548 0 0,-362 32 448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5.6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17 495 4831 0 0,'-16'-14'506'0'0,"19"13"-341"0"0,0 1 0 0 0,0 0 1 0 0,0-1-1 0 0,0 1 0 0 0,0-1 1 0 0,0 0-1 0 0,0 0 0 0 0,-1 0 0 0 0,4-2 1 0 0,10-3-214 0 0,303-74-1705 0 0,-273 70 1650 0 0,313-66 202 0 0,0 6 1194 0 0,-189 39-436 0 0,50-9-198 0 0,97-19-312 0 0,-82 20-516 0 0,25-6-73 0 0,-236 39 97 0 0,1 2 0 0 0,29-2 0 0 0,-36 6-47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39.8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 13 15863 0 0,'-2'-1'511'0'0,"0"-1"-398"0"0,1 1 0 0 0,-1 0 1 0 0,0 0-1 0 0,1 0 0 0 0,-1 0 0 0 0,0 0 0 0 0,1 0 1 0 0,-1 1-1 0 0,0-1 0 0 0,0 1 0 0 0,-4-1 1 0 0,3 3 103 0 0,17 15-1605 0 0,7 12 1367 0 0,-20-28 28 0 0,0 1 0 0 0,0-1 0 0 0,1 1 0 0 0,-1-1 0 0 0,0 1 1 0 0,0-1-1 0 0,-1 1 0 0 0,1 0 0 0 0,0 0 0 0 0,0-1 0 0 0,-1 1 0 0 0,1 0 1 0 0,-1 3-1 0 0,1 0 58 0 0,41 149 4191 0 0,-21-70-2098 0 0,82 432 1089 0 0,-103-516-3246 0 0,7 37 209 0 0,2 0 1 0 0,13 38 0 0 0,-5-12-276 0 0,-17-63 51 0 0,0 0 0 0 0,0 1 0 0 0,0-1 0 0 0,1 0-1 0 0,-1 0 1 0 0,0 1 0 0 0,0-1 0 0 0,0 0 0 0 0,0 1 0 0 0,0-1 0 0 0,0 0 0 0 0,0 1-1 0 0,0-1 1 0 0,0 0 0 0 0,0 1 0 0 0,0-1 0 0 0,0 0 0 0 0,0 1 0 0 0,0-1 0 0 0,-1 0-1 0 0,1 1 1 0 0,0-1 0 0 0,0 0 0 0 0,0 0 0 0 0,0 1 0 0 0,0-1 0 0 0,-1 0-1 0 0,1 1 1 0 0,0-1 0 0 0,0 0 0 0 0,-1 0 0 0 0,1 1 0 0 0,-10-4-1196 0 0,-11-13-2306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5.9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0 547 4143 0 0,'0'-2'36'0'0,"1"0"0"0"0,-1 0 0 0 0,1 0 0 0 0,0 0-1 0 0,0 0 1 0 0,0 0 0 0 0,0 0 0 0 0,0 1 0 0 0,0-1 0 0 0,0 0-1 0 0,0 1 1 0 0,1-1 0 0 0,-1 0 0 0 0,1 1 0 0 0,1-2-1 0 0,2 1 226 0 0,-1 0 0 0 0,0 0 0 0 0,1 0 0 0 0,-1 1 0 0 0,1 0 0 0 0,5-1 0 0 0,388-86-270 0 0,-42-14-710 0 0,-168 42 1129 0 0,261-50 0 0 0,-166 61 614 0 0,-157 28-852 0 0,223-29-40 0 0,-233 35-136 0 0,-85 10-175 0 0,1 2 0 0 0,-1 2-1 0 0,47 3 1 0 0,-61 0-2432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6.3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0 562 3479 0 0,'1'-2'31'0'0,"0"-1"0"0"0,0 0 0 0 0,0 1 0 0 0,0-1 0 0 0,0 1-1 0 0,1-1 1 0 0,-1 1 0 0 0,1 0 0 0 0,-1 0 0 0 0,1-1-1 0 0,0 1 1 0 0,0 0 0 0 0,0 1 0 0 0,0-1 0 0 0,0 0-1 0 0,1 0 1 0 0,-1 1 0 0 0,0 0 0 0 0,1-1 0 0 0,-1 1 0 0 0,1 0-1 0 0,-1 0 1 0 0,1 0 0 0 0,0 0 0 0 0,-1 1 0 0 0,5-1-1 0 0,312-70 448 0 0,-32 8-1088 0 0,-120 24 644 0 0,163-42 562 0 0,-54 12 632 0 0,18-4-42 0 0,190-30-676 0 0,-386 91-1189 0 0,-53 9-1864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6.7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28 592 9727 0 0,'-28'-18'1039'0'0,"53"13"-726"0"0,73-13-501 0 0,162-34-2562 0 0,-225 43 2584 0 0,270-74-767 0 0,-5-16 844 0 0,-128 39 448 0 0,1 7 1 0 0,245-41-1 0 0,149 10-368 0 0,-484 75-1951 0 0,-10 2-655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7.1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40 650 7799 0 0,'0'-4'31'0'0,"1"-1"0"0"0,0 1 0 0 0,0 0 0 0 0,1 0-1 0 0,-1 0 1 0 0,1 1 0 0 0,0-1 0 0 0,0 0 0 0 0,0 0 0 0 0,0 1-1 0 0,1 0 1 0 0,-1-1 0 0 0,1 1 0 0 0,0 0 0 0 0,0 0-1 0 0,0 0 1 0 0,0 1 0 0 0,1-1 0 0 0,-1 1 0 0 0,1 0-1 0 0,-1 0 1 0 0,1 0 0 0 0,0 0 0 0 0,0 0 0 0 0,0 1 0 0 0,7-2-1 0 0,101-31-234 0 0,-20 6-33 0 0,471-123-2787 0 0,-377 101 1909 0 0,100-28 489 0 0,-12 2 556 0 0,-21 5 450 0 0,-177 49-189 0 0,0 3 0 0 0,92-11-1 0 0,-93 22-218 0 0</inkml:trace>
  <inkml:trace contextRef="#ctx0" brushRef="#br0" timeOffset="1">14 864 6191 0 0,'-2'-2'45'0'0,"-9"-9"341"0"0,10 6-221 0 0,10 1-97 0 0,53-9 425 0 0,29-7 366 0 0,311-99-2514 0 0,-354 103 1592 0 0,224-87-340 0 0,-14 4 535 0 0,275-38 1393 0 0,-445 120-1195 0 0,278-43 396 0 0,-85 24-3240 0 0,-235 31-188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7.5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35 735 4831 0 0,'-6'-5'185'0'0,"-13"-14"86"0"0,18 19-258 0 0,0-1-1 0 0,0 0 0 0 0,0 0 0 0 0,1 0 0 0 0,-1 0 0 0 0,0 0 0 0 0,1 0 0 0 0,-1-1 0 0 0,1 1 0 0 0,-1 0 0 0 0,1 0 0 0 0,-1 0 0 0 0,1 0 1 0 0,0-1-1 0 0,0 1 0 0 0,-1-2 0 0 0,2 3 118 0 0,0-1 0 0 0,-1 0 1 0 0,1 0-1 0 0,0 1 0 0 0,0-1 0 0 0,0 1 1 0 0,0-1-1 0 0,-1 0 0 0 0,1 1 1 0 0,0 0-1 0 0,0-1 0 0 0,0 1 0 0 0,0 0 1 0 0,0-1-1 0 0,0 1 0 0 0,0 0 1 0 0,2 0-1 0 0,2-2 265 0 0,196-74 1297 0 0,17-7-2588 0 0,-42 27 32 0 0,162-54 60 0 0,-129 42 768 0 0,32-10 592 0 0,163-38 858 0 0,44 32-1815 0 0,-382 75-262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7.8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3 796 7799 0 0,'-1'0'26'0'0,"1"-1"-1"0"0,0 1 0 0 0,0-1 1 0 0,-1 0-1 0 0,1 1 0 0 0,0-1 0 0 0,0 0 1 0 0,0 1-1 0 0,0-1 0 0 0,-1 0 0 0 0,1 1 1 0 0,0-1-1 0 0,0 0 0 0 0,1 1 1 0 0,-1-1-1 0 0,0 0 0 0 0,0 1 0 0 0,0-1 1 0 0,0 0-1 0 0,0 1 0 0 0,1-1 1 0 0,-1 1-1 0 0,0-1 0 0 0,1 0 0 0 0,-1 1 1 0 0,0-1-1 0 0,1 1 0 0 0,-1-1 1 0 0,1 1-1 0 0,-1-1 0 0 0,1 1 0 0 0,-1-1 1 0 0,1 1-1 0 0,-1 0 0 0 0,2-1 1 0 0,2-1-94 0 0,0 0 0 0 0,0 1 0 0 0,0-1 1 0 0,0 1-1 0 0,5 0 0 0 0,8-3-149 0 0,66-22-384 0 0,146-47-898 0 0,-4-18 564 0 0,413-179 1171 0 0,-403 192 587 0 0,-27 11 426 0 0,155-31 457 0 0,-159 48-2676 0 0,-168 41-1974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8.2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275 857 5495 0 0,'-35'-1'263'0'0,"4"1"17"0"0,24 0-208 0 0,10-1-87 0 0,10-1-43 0 0,0-1 0 0 0,0 0 0 0 0,-1-1 0 0 0,23-10 0 0 0,47-28-1015 0 0,-67 33 856 0 0,461-209-1591 0 0,-331 157 1886 0 0,-6 5 224 0 0,82-37 225 0 0,-137 52-171 0 0,291-125 1377 0 0,-273 130-1363 0 0,1 4 0 0 0,165-27 0 0 0,-183 44-504 0 0</inkml:trace>
  <inkml:trace contextRef="#ctx0" brushRef="#br0" timeOffset="1">5 1173 655 0 0,'-4'-8'64'0'0,"3"5"-64"0"0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08.6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1 902 655 0 0,'110'-38'313'0'0,"-26"10"158"0"0,267-117 119 0 0,-88 34-461 0 0,-68 29-303 0 0,61-23 13 0 0,-170 73 100 0 0,118-61 0 0 0,-96 29 12 0 0,41-21-9 0 0,26 1 58 0 0,-102 50 53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11.2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18 190 3479 0 0,'0'-6'18'0'0,"0"0"0"0"0,0 0-1 0 0,0 0 1 0 0,1 1-1 0 0,0-1 1 0 0,0 0 0 0 0,0 0-1 0 0,1 1 1 0 0,3-9-1 0 0,-1 4 110 0 0,-1 0 0 0 0,2-12-1 0 0,-4 7 773 0 0,0-28 0 0 0,-2 20 3051 0 0,1 44-1118 0 0,-1 14-1786 0 0,1-33-804 0 0,0 7 12 0 0,-2 45 396 0 0,1-9 50 0 0,0 0 130 0 0,-1-14-400 0 0,2-24-34 0 0,-1 3-152 0 0,-4 46 92 0 0,1-14 92 0 0,-1 2 144 0 0,0-1-126 0 0,0-2-164 0 0,2-27-202 0 0,1-4-71 0 0,0 1 0 0 0,1-1 1 0 0,0 1-1 0 0,0-1 1 0 0,2 13-1 0 0,-1-22-19 0 0,0-1 0 0 0,0 0 0 0 0,0 0-1 0 0,0 1 1 0 0,0-1 0 0 0,0 0 0 0 0,0 0 0 0 0,0 1-1 0 0,0-1 1 0 0,0 0 0 0 0,0 0 0 0 0,0 0-1 0 0,0 1 1 0 0,0-1 0 0 0,0 0 0 0 0,0 0 0 0 0,1 0-1 0 0,-1 1 1 0 0,0-1 0 0 0,0 0 0 0 0,0 0 0 0 0,0 0-1 0 0,1 0 1 0 0,-1 1 0 0 0,0-1 0 0 0,0 0-1 0 0,0 0 1 0 0,0 0 0 0 0,1 0 0 0 0,-1 0 0 0 0,0 0-1 0 0,0 0 1 0 0,1 0 0 0 0,-1 0 0 0 0,0 1 0 0 0,0-1-1 0 0,0 0 1 0 0,1 0 0 0 0,-1 0 0 0 0,0 0-1 0 0,0 0 1 0 0,1 0 0 0 0,-1 0 0 0 0,0-1 0 0 0,0 1-1 0 0,1 0 1 0 0,-1 0 0 0 0,0 0 0 0 0,0 0 0 0 0,0 0-1 0 0,1 0 1 0 0,-1 0 0 0 0,0 0 0 0 0,0-1 0 0 0,0 1-1 0 0,0 0 1 0 0,1 0 0 0 0,-1 0 0 0 0,0 0-1 0 0,0-1 1 0 0,0 1 0 0 0,0 0 0 0 0,1 0 0 0 0,8-14-2353 0 0,-7 8 859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12.1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9 200 9239 0 0,'-4'-10'259'0'0,"4"9"-143"0"0,-1-1 0 0 0,1 1 0 0 0,-1 0 0 0 0,0 0-1 0 0,1-1 1 0 0,0 1 0 0 0,-1 0 0 0 0,1-1 0 0 0,0 1-1 0 0,0 0 1 0 0,0-1 0 0 0,0 1 0 0 0,0 0-1 0 0,0-1 1 0 0,0 1 0 0 0,0 0 0 0 0,0-1 0 0 0,1 1-1 0 0,-1 0 1 0 0,0-1 0 0 0,1 1 0 0 0,-1 0 0 0 0,1 0-1 0 0,0-1 1 0 0,-1 1 0 0 0,2-1 0 0 0,2-3 3 0 0,0 1 0 0 0,0 0 0 0 0,0 0 0 0 0,1 0 0 0 0,0 0 1 0 0,0 1-1 0 0,0 0 0 0 0,0 0 0 0 0,0 0 0 0 0,0 1 1 0 0,1-1-1 0 0,-1 1 0 0 0,1 1 0 0 0,10-3 0 0 0,7 0 509 0 0,1 1-1 0 0,32 0 0 0 0,-31 3-436 0 0,0-1-18 0 0,112-8 548 0 0,-109 5-791 0 0,0 0-1 0 0,51-16 0 0 0,-72 17 10 0 0,-4 3 45 0 0,0-1 0 0 0,0 0 1 0 0,-1 0-1 0 0,1 0 0 0 0,0 0 0 0 0,0 0 0 0 0,0-1 0 0 0,-1 1 0 0 0,1-1 0 0 0,-1 0 0 0 0,1 0 0 0 0,3-3 0 0 0,-6 4 7 0 0,0 0 0 0 0,1 1-1 0 0,-1-1 1 0 0,0 0 0 0 0,0 0 0 0 0,0 1-1 0 0,0-1 1 0 0,0 0 0 0 0,0 0-1 0 0,0 0 1 0 0,-1 1 0 0 0,1-1 0 0 0,0 0-1 0 0,0 0 1 0 0,0 1 0 0 0,-1-1-1 0 0,1 0 1 0 0,0 1 0 0 0,-1-1 0 0 0,1 0-1 0 0,-1 1 1 0 0,1-1 0 0 0,-1 1-1 0 0,1-1 1 0 0,-1 0 0 0 0,1 1-1 0 0,-1-1 1 0 0,0 1 0 0 0,1 0 0 0 0,-1-1-1 0 0,0 1 1 0 0,0-1 0 0 0,-23-10-218 0 0,24 11 228 0 0,0 0-1 0 0,0 0 1 0 0,0 0 0 0 0,0 0 0 0 0,0 0-1 0 0,0 0 1 0 0,0 0 0 0 0,0 0 0 0 0,-1 0-1 0 0,1 0 1 0 0,0 0 0 0 0,0 0 0 0 0,0 0-1 0 0,0 0 1 0 0,0 0 0 0 0,0 0 0 0 0,0 0-1 0 0,0 0 1 0 0,0 0 0 0 0,0 0 0 0 0,-1 0-1 0 0,1 0 1 0 0,0 0 0 0 0,0 0 0 0 0,0 0-1 0 0,0 0 1 0 0,0 0 0 0 0,0 0 0 0 0,0 0-1 0 0,0 0 1 0 0,0 1 0 0 0,0-1 0 0 0,0 0-1 0 0,0 0 1 0 0,0 0 0 0 0,0 0 0 0 0,0 0-1 0 0,0 0 1 0 0,0 0 0 0 0,0 0 0 0 0,0 0-1 0 0,0 0 1 0 0,0 1 0 0 0,0-1 0 0 0,0 0-1 0 0,0 0 1 0 0,0 0 0 0 0,0 0 0 0 0,0 0-1 0 0,0 0 1 0 0,0 0 0 0 0,0 0 0 0 0,0 0-1 0 0,0 1 1 0 0,0-1 0 0 0,0 0 0 0 0,0 0-1 0 0,0 0 1 0 0,0 0 0 0 0,0 0 0 0 0,0 0-1 0 0,0 0 1 0 0,0 0 0 0 0,0 0 0 0 0,1 6-183 0 0,-4 50 722 0 0,-10 62 1 0 0,12-115-342 0 0,0 24 91 0 0,-3 6 306 0 0,-1 19 91 0 0,2-14-486 0 0,3-29-1 0 0,0 1-17 0 0,0 29-72 0 0,0-29-30 0 0,0-1-8 0 0,3 30-1 0 0,-3-29 0 0 0,1-1 0 0 0,4 25 0 0 0,-4-25-28 0 0,1 0-252 0 0,2 5 197 0 0,6 29-102 0 0,-10-42 35 0 0,0 0 0 0 0,0 0 0 0 0,-1 0 0 0 0,1 0 1 0 0,0 0-1 0 0,0 0 0 0 0,-1 0 0 0 0,1 0 0 0 0,-1 0 0 0 0,1 0 0 0 0,-1 0 0 0 0,1 0 0 0 0,-1-1 0 0 0,0 1 0 0 0,1 0 0 0 0,-1 0 0 0 0,0 0 1 0 0,0-1-1 0 0,1 1 0 0 0,-1 0 0 0 0,0-1 0 0 0,0 1 0 0 0,0-1 0 0 0,0 1 0 0 0,0-1 0 0 0,0 1 0 0 0,-1-1 0 0 0,-31 12-3104 0 0,30-11 2832 0 0,-143 30-6082 0 0,109-26 6630 0 0,-1-2 1 0 0,1-2 0 0 0,-73-5-1 0 0,85-2 1433 0 0,23 6-1330 0 0,1-1 0 0 0,0 0 0 0 0,-1 1 0 0 0,1-1 0 0 0,0 0-1 0 0,-1 1 1 0 0,1-1 0 0 0,0 0 0 0 0,0 0 0 0 0,0 0 0 0 0,0 0 0 0 0,0 0 0 0 0,0 0-1 0 0,-2-3 1 0 0,3 4-255 0 0,0 0 0 0 0,0-1 1 0 0,0 1-1 0 0,1 0 0 0 0,-1 0 0 0 0,0-1 0 0 0,0 1 0 0 0,0 0 0 0 0,0-1 0 0 0,0 1 0 0 0,1 0 0 0 0,-1 0 0 0 0,0-1 0 0 0,0 1 1 0 0,0 0-1 0 0,1 0 0 0 0,-1 0 0 0 0,0-1 0 0 0,0 1 0 0 0,0 0 0 0 0,1 0 0 0 0,-1 0 0 0 0,0 0 0 0 0,1 0 0 0 0,-1-1 0 0 0,0 1 1 0 0,0 0-1 0 0,1 0 0 0 0,-1 0 0 0 0,0 0 0 0 0,1 0 0 0 0,-1 0 0 0 0,0 0 0 0 0,1 0 0 0 0,-1 0 0 0 0,0 0 0 0 0,0 0 1 0 0,1 0-1 0 0,-1 0 0 0 0,1 0 0 0 0,17 0 1939 0 0,-16 0-1900 0 0,130-4 69 0 0,59 1 182 0 0,-184 3-218 0 0,0 2 1 0 0,0-1 0 0 0,0 1-1 0 0,0 0 1 0 0,0 1 0 0 0,0-1 0 0 0,-1 1-1 0 0,7 4 1 0 0,11 5-145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3:55.31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42 1954 5495 0 0,'-14'-2'969'0'0,"12"2"-739"0"0,-1 0 0 0 0,0-1 0 0 0,1 1-1 0 0,-1 0 1 0 0,1-1 0 0 0,-10-8 1241 0 0,12 8-1427 0 0,6-12 1124 0 0,9-4-347 0 0,2 0 1 0 0,0 1-1 0 0,0 1 0 0 0,2 0 0 0 0,22-13 1 0 0,-8 5-37 0 0,41-37 1091 0 0,116-118 1 0 0,-28 22-767 0 0,-64 71-765 0 0,110-103 680 0 0,-143 123-648 0 0,133-105 0 0 0,-69 72-252 0 0,-97 71 3 0 0,53-57 0 0 0,-38 29-53 0 0,208-215-46 0 0,-208 229 176 0 0,-2-3 1 0 0,64-79-1 0 0,-1-6 772 0 0,-107 128-962 0 0,0 0 0 0 0,-1 0 0 0 0,1-1 0 0 0,0 1 0 0 0,0 0 0 0 0,-1-1 0 0 0,1 1 0 0 0,-1 0 0 0 0,1-1 0 0 0,-1 1 0 0 0,1-3 0 0 0,-1 4-25 0 0,0 0-1 0 0,0 0 0 0 0,0 0 1 0 0,0-1-1 0 0,0 1 0 0 0,-1 0 1 0 0,1 0-1 0 0,0 0 0 0 0,0-1 1 0 0,0 1-1 0 0,0 0 0 0 0,0 0 0 0 0,0 0 1 0 0,0 0-1 0 0,0 0 0 0 0,0-1 1 0 0,-1 1-1 0 0,1 0 0 0 0,0 0 1 0 0,0 0-1 0 0,0 0 0 0 0,0 0 0 0 0,0-1 1 0 0,-1 1-1 0 0,1 0 0 0 0,0 0 1 0 0,0 0-1 0 0,0 0 0 0 0,0 0 1 0 0,-1 0-1 0 0,1 0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0.5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11 203 14743 0 0,'-2'-1'141'0'0,"1"-1"0"0"0,0 1 0 0 0,0-1 0 0 0,0 0-1 0 0,0 0 1 0 0,1 1 0 0 0,-1-1 0 0 0,0 0 0 0 0,1 0 0 0 0,-1 0-1 0 0,0-3 1 0 0,2 2-164 0 0,-1 1 0 0 0,1 0 0 0 0,-1 0-1 0 0,1-1 1 0 0,0 1 0 0 0,0 0 0 0 0,0 0 0 0 0,0 0-1 0 0,0 0 1 0 0,2-3 0 0 0,4-5-226 0 0,1-1-1 0 0,0 1 1 0 0,1 0 0 0 0,0 1-1 0 0,1-1 1 0 0,12-8 0 0 0,-17 14 232 0 0,0 0 1 0 0,0 0-1 0 0,0 0 1 0 0,1 1 0 0 0,6-4-1 0 0,-5 4 46 0 0,23-12 152 0 0,-22 12-115 0 0,-4 1 16 0 0,0 0 1 0 0,0 0-1 0 0,0 1 0 0 0,0-1 1 0 0,1 1-1 0 0,-1 0 0 0 0,5 0 1 0 0,0-1 66 0 0,-3 0 6 0 0,1 1-1 0 0,-1-1 1 0 0,0 1 0 0 0,12-1 0 0 0,-8 2-20 0 0,-1-2 171 0 0,3 2-61 0 0,1-1-161 0 0,-4 0 37 0 0,-1 1 0 0 0,1 0 0 0 0,0 0 0 0 0,9 2 0 0 0,18 1 103 0 0,-27-2 272 0 0,0 3-24 0 0,25 12 83 0 0,-25-12 562 0 0,-5 2-706 0 0,12 20-54 0 0,-14-23-278 0 0,-1 0 0 0 0,0 1-1 0 0,0-1 1 0 0,-1 1 0 0 0,1-1-1 0 0,-1 1 1 0 0,0 0 0 0 0,0-1-1 0 0,0 1 1 0 0,0-1 0 0 0,0 1-1 0 0,-1-1 1 0 0,0 1 0 0 0,0-1-1 0 0,0 1 1 0 0,0-1 0 0 0,-2 4-1 0 0,2-2 10 0 0,-8 15 57 0 0,0 0 0 0 0,0 0 0 0 0,-16 21 0 0 0,13-22-7 0 0,1 1-1 0 0,-16 36 0 0 0,27-54-156 0 0,-1 1 1 0 0,0-1-1 0 0,0 0 0 0 0,1 1 1 0 0,-1-1-1 0 0,1 0 0 0 0,0 1 1 0 0,0-1-1 0 0,0 1 0 0 0,0-1 1 0 0,0 0-1 0 0,1 1 0 0 0,-1-1 1 0 0,2 5-1 0 0,-2-6-93 0 0,7 4-1088 0 0,23 17 775 0 0,-23-17-174 0 0,4-2-1421 0 0,33 5 1552 0 0,-33-6 79 0 0,-2-1 18 0 0,43 7-323 0 0,-41-6 648 0 0,-5-2 12 0 0,1 1 0 0 0,-1 0-1 0 0,0 1 1 0 0,1-1 0 0 0,6 4 0 0 0,40 13 11 0 0,22 11 118 0 0,-23-7 82 0 0,-41-17-139 0 0,34 15 188 0 0,-33-14-177 0 0,-5-3 2 0 0,1 0 1 0 0,-1 1 0 0 0,0 0-1 0 0,8 7 1 0 0,16 10 188 0 0,-27-19-183 0 0,0 0 0 0 0,-1 1 0 0 0,1-1 0 0 0,-1 1 1 0 0,0 0-1 0 0,0 0 0 0 0,5 5 0 0 0,-2 0 35 0 0,3 3 156 0 0,9 18-129 0 0,-15-22-2 0 0,0 0-1 0 0,0 1 1 0 0,-1-1 0 0 0,0 1 0 0 0,0-1 0 0 0,-1 1-1 0 0,0-1 1 0 0,-1 1 0 0 0,1 0 0 0 0,-1 0 0 0 0,-1-1-1 0 0,0 1 1 0 0,0 0 0 0 0,0-1 0 0 0,-1 1-1 0 0,0-1 1 0 0,0 1 0 0 0,-1-1 0 0 0,0 0 0 0 0,-4 7-1 0 0,2-4 121 0 0,-1 0 0 0 0,0-1 0 0 0,-1 0 0 0 0,0 0 0 0 0,-1-1 0 0 0,1 1 0 0 0,-1-2 0 0 0,-1 1 0 0 0,0-1-1 0 0,0 0 1 0 0,0-1 0 0 0,-1 0 0 0 0,-12 5 0 0 0,-9 2-68 0 0,-1-2 0 0 0,0 0 0 0 0,-1-3 0 0 0,-59 8 0 0 0,44-11-173 0 0,0-3 1 0 0,-85-6 0 0 0,131 4-73 0 0,-13-1 197 0 0,-23-5 1 0 0,35 5-330 0 0,0 1 0 0 0,0-1 0 0 0,0 0 1 0 0,0 0-1 0 0,0 0 0 0 0,1-1 0 0 0,-1 1 1 0 0,0-1-1 0 0,1 1 0 0 0,-1-1 0 0 0,0 0 1 0 0,1 0-1 0 0,0 0 0 0 0,-3-3 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59.0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96 0 1319 0 0,'-10'8'120'0'0,"-1"-2"-120"0"0,3 2 0 0 0,0-2 0 0 0,3-1 0 0 0,1 0 0 0 0,0 0 0 0 0,-3 4 0 0 0,-5 5 0 0 0,1 2 112 0 0,1 0-8 0 0,5-3 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05.1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343 90 2039 0 0,'-1'-5'495'0'0,"-1"1"0"0"0,0 0 0 0 0,0-1 0 0 0,0 1 0 0 0,0 0 0 0 0,-1 0 0 0 0,1 1 0 0 0,-1-1 0 0 0,0 0 0 0 0,0 1 0 0 0,-1 0 0 0 0,-5-5 0 0 0,7 6-253 0 0,-1 1 0 0 0,1 0 0 0 0,0 0 0 0 0,-1 0 0 0 0,0 0 0 0 0,1 0 0 0 0,-1 0 0 0 0,1 0 0 0 0,-1 1 0 0 0,0 0 0 0 0,0-1 0 0 0,1 1 0 0 0,-1 0 0 0 0,0 0 0 0 0,0 0 0 0 0,1 1 0 0 0,-1-1-1 0 0,0 1 1 0 0,1-1 0 0 0,-1 1 0 0 0,1 0 0 0 0,-6 2 0 0 0,-22 14 126 0 0,0 0-1 0 0,1 2 0 0 0,-43 37 1 0 0,64-49-298 0 0,0 0 1 0 0,1 0 0 0 0,0 1 0 0 0,0-1-1 0 0,1 1 1 0 0,-9 15 0 0 0,12-17-25 0 0,0 1 0 0 0,0-1 0 0 0,0 1 1 0 0,1 0-1 0 0,0 0 0 0 0,1 0 0 0 0,-1 0 1 0 0,1 0-1 0 0,0 13 0 0 0,1-17 82 0 0,2 5 21 0 0,8 26 3 0 0,-10-33-145 0 0,0 0 0 0 0,1 0 0 0 0,-1 0 0 0 0,0 0 0 0 0,1 0 0 0 0,-1 0 1 0 0,1 0-1 0 0,-1 0 0 0 0,1 0 0 0 0,0 0 0 0 0,-1 0 0 0 0,1 0 0 0 0,0 0 0 0 0,0-1 0 0 0,0 1 0 0 0,-1 0 0 0 0,2 0 0 0 0,-2-1-7 0 0,12 10 16 0 0,0 0 1 0 0,13 9-1 0 0,-13-13 23 0 0,-1 0 0 0 0,20 6 1 0 0,-31-12-40 0 0,6 3 42 0 0,-1-1 1 0 0,1 0 0 0 0,0 0-1 0 0,12 1 1 0 0,-8-1 4 0 0,1 1 70 0 0,14 1 47 0 0,1-2 105 0 0,-2 0-174 0 0,0-2-1 0 0,0 0 0 0 0,1-2 1 0 0,24-4-1 0 0,-36 3-116 0 0,-1 0 0 0 0,1-1-1 0 0,-1 0 1 0 0,0-1 0 0 0,0-1 0 0 0,11-6-1 0 0,-18 9 13 0 0,0-1 1 0 0,0 0-1 0 0,-1 1 0 0 0,0-1 0 0 0,1-1 1 0 0,-2 1-1 0 0,1-1 0 0 0,0 1 0 0 0,-1-1 1 0 0,0 0-1 0 0,0 0 0 0 0,-1-1 0 0 0,1 1 1 0 0,-1-1-1 0 0,3-9 0 0 0,-3 5 95 0 0,-1 0-1 0 0,1-1 1 0 0,-2 1 0 0 0,1 0-1 0 0,-2 0 1 0 0,1-1-1 0 0,-1 1 1 0 0,-1 0-1 0 0,0 0 1 0 0,0 0 0 0 0,-1 0-1 0 0,0 0 1 0 0,-1 1-1 0 0,-5-11 1 0 0,2 7 40 0 0,0 0 0 0 0,-2 0-1 0 0,1 1 1 0 0,-1 0 0 0 0,-1 0 0 0 0,0 1 0 0 0,-1 0 0 0 0,0 1 0 0 0,-14-9 0 0 0,21 16-31 0 0,-1 0 0 0 0,1 1 0 0 0,-1-1 1 0 0,1 1-1 0 0,-1 0 0 0 0,0 1 0 0 0,0-1 1 0 0,0 1-1 0 0,0 0 0 0 0,0 0 1 0 0,-6 0-1 0 0,3 1 35 0 0,-1 0-1 0 0,1 1 1 0 0,-1 0 0 0 0,1 0 0 0 0,-1 1 0 0 0,-8 2-1 0 0,-5 4-172 0 0,1 1 1 0 0,0 1-1 0 0,-39 25 0 0 0,48-28-497 0 0,0 1 0 0 0,0 1-1 0 0,1-1 1 0 0,0 2 0 0 0,0-1 0 0 0,1 2 0 0 0,-10 12 0 0 0,8-3-6153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06.1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0 296 2039 0 0,'0'0'35'0'0,"0"0"-1"0"0,0 0 1 0 0,0 0-1 0 0,0 0 0 0 0,0 0 1 0 0,0 0-1 0 0,0 0 0 0 0,0-1 1 0 0,0 1-1 0 0,0 0 0 0 0,0 0 1 0 0,0 0-1 0 0,0 0 1 0 0,0 0-1 0 0,0 0 0 0 0,1-1 379 0 0,-1 1-379 0 0,0 0 0 0 0,0 0 1 0 0,0 0-1 0 0,0 0 0 0 0,0-1 1 0 0,1 1-1 0 0,-1 0 0 0 0,0 0 1 0 0,0 0-1 0 0,0 0 1 0 0,0 0-1 0 0,0 0 0 0 0,0 0 1 0 0,0 0-1 0 0,0 0 0 0 0,1 0 1 0 0,-1 0-1 0 0,8 0 898 0 0,10 1-29 0 0,-6 0 676 0 0,-2 1-964 0 0,31 8 7 0 0,-30-8 5 0 0,-9-2-536 0 0,0 0 0 0 0,0 0-1 0 0,1 0 1 0 0,-1 0 0 0 0,0 0 0 0 0,0 1 0 0 0,1-1-1 0 0,-1 1 1 0 0,3 1 0 0 0,-1-1 142 0 0,0 1-1 0 0,0-1 1 0 0,0 0-1 0 0,0-1 1 0 0,0 1-1 0 0,9 0 1 0 0,-3 0-79 0 0,-3 0-8 0 0,0 0 0 0 0,0-1 0 0 0,12 0 1 0 0,18-2 450 0 0,7 0-145 0 0,8 1-45 0 0,11 1-125 0 0,166-5 38 0 0,-178-1-230 0 0,65-16 0 0 0,47-21 117 0 0,-92 23-110 0 0,-14 3 106 0 0,0-3 0 0 0,-2-2 0 0 0,80-43 0 0 0,-91 42 36 0 0,-27 16-114 0 0,-1-1 0 0 0,-1-1 1 0 0,1-1-1 0 0,16-13 1 0 0,-32 23-99 0 0,1 0-1 0 0,-1-1 1 0 0,1 1 0 0 0,-1-1 0 0 0,1 1 0 0 0,-1-1 0 0 0,1 1 0 0 0,-1-1 0 0 0,0 1 0 0 0,1-1 0 0 0,-1 1 0 0 0,0-1 0 0 0,0 1 0 0 0,1-1 0 0 0,-1 0 0 0 0,0 1-1 0 0,0-1 1 0 0,0 1 0 0 0,1-2 0 0 0,-2 2 28 0 0,1-1 0 0 0,0 1 0 0 0,0 0 0 0 0,0-1 0 0 0,0 1 0 0 0,0 0 0 0 0,-1 0 0 0 0,1-1 0 0 0,0 1 0 0 0,0 0 0 0 0,-1-1 0 0 0,1 1 0 0 0,0 0 0 0 0,0 0 0 0 0,-1 0 0 0 0,1-1 0 0 0,0 1 0 0 0,-1 0 0 0 0,1 0 0 0 0,0 0 0 0 0,0 0 0 0 0,-1 0 0 0 0,1 0 0 0 0,0 0 0 0 0,-1-1 0 0 0,-1 1-23 0 0,1 0-1 0 0,0 0 1 0 0,0 0 0 0 0,-1 0 0 0 0,1 0 0 0 0,0 0-1 0 0,-1 0 1 0 0,1 0 0 0 0,0 1 0 0 0,0-1-1 0 0,-1 0 1 0 0,1 1 0 0 0,0-1 0 0 0,0 1-1 0 0,0-1 1 0 0,0 1 0 0 0,0 0 0 0 0,-2 1 0 0 0,2-1-228 0 0,-1 0 0 0 0,1 1 1 0 0,0-1-1 0 0,1 1 0 0 0,-1 0 1 0 0,0-1-1 0 0,0 1 0 0 0,1-1 1 0 0,-1 1-1 0 0,1 0 0 0 0,-1 0 1 0 0,1-1-1 0 0,0 1 0 0 0,-1 0 1 0 0,1 2-1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08.4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11 540 3479 0 0,'-1'-1'89'0'0,"0"0"-1"0"0,0 0 0 0 0,0 0 1 0 0,1 0-1 0 0,-1-1 0 0 0,0 1 0 0 0,0 0 1 0 0,1 0-1 0 0,-1-1 0 0 0,1 1 1 0 0,-1-1-1 0 0,1 1 0 0 0,-1 0 0 0 0,1-1 1 0 0,0 1-1 0 0,0-1 0 0 0,0 1 1 0 0,0-1-1 0 0,0-1 0 0 0,1 1-41 0 0,-1 0 0 0 0,1 1 1 0 0,0-1-1 0 0,0 0 0 0 0,0 1 0 0 0,0-1 0 0 0,0 1 0 0 0,1-1 0 0 0,-1 1 1 0 0,0 0-1 0 0,1-1 0 0 0,-1 1 0 0 0,1 0 0 0 0,-1 0 0 0 0,4-1 0 0 0,2-2-47 0 0,7-3 0 0 0,-14 7 0 0 0,1-1 0 0 0,-1 1 0 0 0,0 0 0 0 0,0 0 0 0 0,0 0 0 0 0,0-1 0 0 0,1 1 0 0 0,-1 0 0 0 0,0 0 0 0 0,0 0 0 0 0,0-1 0 0 0,0 1 0 0 0,0 0 0 0 0,0 0 0 0 0,1-1 0 0 0,-1 1 0 0 0,0 0 0 0 0,0 0 0 0 0,0-1 0 0 0,0 1 0 0 0,0 0 0 0 0,0 0 0 0 0,0-1 0 0 0,0 1 0 0 0,0 0 0 0 0,0 0 0 0 0,0-1 0 0 0,-1 1 0 0 0,1 0 0 0 0,0 0 0 0 0,0-1 0 0 0,0 1 0 0 0,0 0 0 0 0,0 0 0 0 0,0 0 0 0 0,0-1 0 0 0,-1 1 0 0 0,1 0 0 0 0,0 0 0 0 0,0 0 0 0 0,0-1 0 0 0,0 1 0 0 0,-1 0 0 0 0,1 0 0 0 0,0 0 0 0 0,0 0 0 0 0,-1 0 0 0 0,1-1 0 0 0,-1 1 44 0 0,0-1-1 0 0,0 1 1 0 0,1-1 0 0 0,-1 0-1 0 0,0 0 1 0 0,0 1-1 0 0,1-1 1 0 0,-1 0-1 0 0,1 0 1 0 0,-1 0-1 0 0,1 1 1 0 0,-2-3-1 0 0,2 2-37 0 0,0 1-1 0 0,0 0 1 0 0,0-1-1 0 0,0 1 1 0 0,0-1-1 0 0,0 1 1 0 0,0 0-1 0 0,0-1 1 0 0,0 1-1 0 0,0-1 1 0 0,0 1 0 0 0,1 0-1 0 0,-1-1 1 0 0,0 1-1 0 0,0 0 1 0 0,0-1-1 0 0,0 1 1 0 0,1 0-1 0 0,-1-1 1 0 0,0 1-1 0 0,0 0 1 0 0,1-1-1 0 0,2-1-268 0 0,0 0 0 0 0,-1 0 0 0 0,1 1-1 0 0,0-1 1 0 0,0 1 0 0 0,5-2 0 0 0,-3 1-421 0 0,25-15-945 0 0,-8 4 2838 0 0,-18 12-648 0 0,0-1-1 0 0,0 1 1 0 0,1 0-1 0 0,-1 1 1 0 0,1-1-1 0 0,-1 1 1 0 0,1 0 0 0 0,5 0-1 0 0,-2 1 98 0 0,-6-1 188 0 0,7 0-48 0 0,41 4 283 0 0,-42-4-911 0 0,-2 0 22 0 0,-1 0 1 0 0,0 0 0 0 0,0 1-1 0 0,0-1 1 0 0,6 3-1 0 0,30 4 164 0 0,-31-5-4 0 0,0 2-37 0 0,29 10-156 0 0,-29-10-67 0 0,1 0-18 0 0,32 13 0 0 0,-3-1 6 0 0,8 2-24 0 0,-43-17-47 0 0,9 3 1 0 0,0 0 11 0 0,-1 1 0 0 0,16 7 0 0 0,8 4-19 0 0,-28-12 640 0 0,-9 2-536 0 0,-2 17-154 0 0,2-22 43 0 0,0-1 0 0 0,-1 0 0 0 0,1 1-1 0 0,0-1 1 0 0,-1 0 0 0 0,1 0 0 0 0,0 1 0 0 0,-1-1 0 0 0,1 0 0 0 0,0 0 0 0 0,-1 1 0 0 0,1-1 0 0 0,0 0 0 0 0,-1 0 0 0 0,1 0 0 0 0,-1 0 0 0 0,1 0 0 0 0,0 0 0 0 0,-1 0 0 0 0,1 1 0 0 0,-1-1 0 0 0,1 0 0 0 0,-1-1 0 0 0,1 1 0 0 0,0 0 0 0 0,-1 0 0 0 0,1 0 0 0 0,-1 0 0 0 0,1 0 0 0 0,0 0 0 0 0,-1-1 0 0 0,-17-4-86 0 0,15 4 101 0 0,-8-5-40 0 0,19 3-36 0 0,20 5-30 0 0,-26-1 97 0 0,0-1 5 0 0,0 1 0 0 0,0-1 0 0 0,0 1 0 0 0,0 0 0 0 0,0 0 1 0 0,-1 0-1 0 0,4 2 0 0 0,-2-1-3 0 0,-1 1 1 0 0,0-1-1 0 0,0 1 0 0 0,0 0 1 0 0,-1 0-1 0 0,3 5 1 0 0,-3-7-48 0 0,2 7 108 0 0,7 23 52 0 0,-8-23 10 0 0,1 2 13 0 0,10 47 258 0 0,-10-46-325 0 0,5 37 280 0 0,15 167 600 0 0,-15-21-344 0 0,-12-101-242 0 0,-4-1-1 0 0,-37 168 0 0 0,3-17 40 0 0,20-102-79 0 0,15-99-87 0 0,-19 59-1 0 0,24-95-236 0 0,-1 1 6 0 0,1 0 0 0 0,0 0-1 0 0,0 0 1 0 0,0 0 0 0 0,1 0 0 0 0,0 0-1 0 0,1 12 1 0 0,0-19-4 0 0,0 0-1 0 0,-1 1 0 0 0,1-1 0 0 0,0 0 1 0 0,0 0-1 0 0,0 1 0 0 0,0-1 1 0 0,0 0-1 0 0,0 1 0 0 0,0-1 1 0 0,1 0-1 0 0,-1 0 0 0 0,0 1 1 0 0,0-1-1 0 0,0 0 0 0 0,0 0 1 0 0,0 1-1 0 0,0-1 0 0 0,0 0 1 0 0,1 0-1 0 0,-1 1 0 0 0,0-1 0 0 0,0 0 1 0 0,0 0-1 0 0,1 1 0 0 0,-1-1 1 0 0,0 0-1 0 0,0 0 0 0 0,0 0 1 0 0,1 0-1 0 0,-1 0 0 0 0,0 1 1 0 0,1-1-1 0 0,-1 0 0 0 0,0 0 1 0 0,0 0-1 0 0,1 0 0 0 0,8-8 281 0 0,4-16 194 0 0,2-17-1200 0 0,13-68 0 0 0,-1-46-2484 0 0,-23 133 2962 0 0,2-15-163 0 0,21-68 1 0 0,-19 83 478 0 0,1 0 1 0 0,1 1-1 0 0,0 0 0 0 0,18-24 1 0 0,-17 29-134 0 0,104-146 1731 0 0,-111 157-1650 0 0,23-26 115 0 0,-25 30-130 0 0,-1-1-1 0 0,0 1 1 0 0,1 0-1 0 0,-1 0 1 0 0,1 0-1 0 0,-1 0 1 0 0,1 0-1 0 0,0 0 1 0 0,-1 1-1 0 0,1-1 1 0 0,0 0-1 0 0,0 1 0 0 0,-1-1 1 0 0,1 1-1 0 0,0 0 1 0 0,0 0-1 0 0,0-1 1 0 0,3 2-1 0 0,-5-1 12 0 0,1 0-1 0 0,0 0 1 0 0,-1 0-1 0 0,1 0 1 0 0,0 1-1 0 0,-1-1 1 0 0,1 0-1 0 0,-1 1 1 0 0,1-1-1 0 0,0 0 1 0 0,-1 1-1 0 0,1-1 1 0 0,-1 1-1 0 0,1-1 1 0 0,-1 1-1 0 0,0-1 1 0 0,1 1-1 0 0,-1-1 1 0 0,1 1-1 0 0,-1-1 1 0 0,0 1-1 0 0,1 0 0 0 0,-1-1 1 0 0,0 1-1 0 0,0 0 1 0 0,0-1-1 0 0,1 1 1 0 0,-1 0-1 0 0,0-1 1 0 0,0 1-1 0 0,0 0 1 0 0,0-1-1 0 0,0 2 1 0 0,0-2 69 0 0,2 1-40 0 0,1 1 0 0 0,0-1 0 0 0,-1 1 0 0 0,1 0-1 0 0,-1 0 1 0 0,0-1 0 0 0,3 4 0 0 0,-3-3 59 0 0,14 14 231 0 0,-15-15-53 0 0,6 7-83 0 0,21 20 22 0 0,-21-21 3 0 0,1 0 0 0 0,23 19 0 0 0,-23-19 0 0 0,-2-4-149 0 0,-1 0 0 0 0,1 0 0 0 0,-1 0 0 0 0,9 9 0 0 0,-4-4 2 0 0,0-1 169 0 0,-2 0 8 0 0,24 19 2 0 0,-24-20-3 0 0,-1 2-10 0 0,30 29 237 0 0,-30-28-241 0 0,20 30-6 0 0,-23-34-168 0 0,-1-1-1 0 0,0 1 1 0 0,0 0-1 0 0,0 0 1 0 0,4 10-1 0 0,-3-5 13 0 0,7 11 178 0 0,-1 1-128 0 0,0 7 163 0 0,11 25 106 0 0,-18-44-370 0 0,0-2-10 0 0,1 0 0 0 0,-1 0-1 0 0,7 10 1 0 0,14 25 16 0 0,-18-32 71 0 0,-1-3 5 0 0,17 26-4 0 0,-16-26-7 0 0,0 1-37 0 0,4 3-48 0 0,20 32 104 0 0,-29-44-115 0 0,-1 0-1 0 0,0 1 0 0 0,1-1 0 0 0,-1 1 0 0 0,0-1 1 0 0,0 0-1 0 0,1 1 0 0 0,-1-1 0 0 0,0 1 0 0 0,0-1 1 0 0,0 0-1 0 0,1 1 0 0 0,-1-1 0 0 0,0 1 0 0 0,0-1 1 0 0,0 1-1 0 0,0-1 0 0 0,0 0 0 0 0,0 1 0 0 0,0-1 1 0 0,0 2-1 0 0,-8-4-11 0 0,-9-9-12 0 0,1-3-28 0 0,1-1 1 0 0,0 0-1 0 0,1-1 1 0 0,1-1-1 0 0,0 0 0 0 0,2 0 1 0 0,0-2-1 0 0,0 1 0 0 0,2-1 1 0 0,-8-22-1 0 0,1-7-93 0 0,2-1 1 0 0,1 0-1 0 0,-5-55 0 0 0,4-90-1461 0 0,12 134-1788 0 0,-17-116 1 0 0,10 151 2630 0 0,7 20 764 0 0,1 1 0 0 0,-1-1 0 0 0,1 1 0 0 0,0-1 0 0 0,-1-8 0 0 0,2 13 19 0 0,0-1 1 0 0,0 1-1 0 0,0-1 0 0 0,0 1 0 0 0,0 0 1 0 0,0-1-1 0 0,0 1 0 0 0,0-1 0 0 0,0 1 0 0 0,1-1 1 0 0,-1 1-1 0 0,0-1 0 0 0,0 1 0 0 0,0 0 0 0 0,1-1 1 0 0,-1 1-1 0 0,0-1 0 0 0,1 1 0 0 0,-1 0 1 0 0,0-1-1 0 0,1 1 0 0 0,-1 0 0 0 0,0 0 0 0 0,1-1 1 0 0,-1 1-1 0 0,1 0 0 0 0,-1 0 0 0 0,1-1 0 0 0,-1 1 1 0 0,0 0-1 0 0,1 0 0 0 0,-1 0 0 0 0,1 0 1 0 0,-1 0-1 0 0,1 0 0 0 0,-1 0 0 0 0,1 0 0 0 0,-1 0 1 0 0,1 0-1 0 0,-1 0 0 0 0,1 0 0 0 0,1 0-56 0 0,-1 0-1 0 0,0 1 0 0 0,1-1 0 0 0,-1 0 1 0 0,1 1-1 0 0,-1-1 0 0 0,0 1 1 0 0,1-1-1 0 0,-1 1 0 0 0,0 0 1 0 0,2 1-1 0 0,-2-2 18 0 0,-1 1 0 0 0,1-1 1 0 0,-1 1-1 0 0,1-1 0 0 0,-1 0 0 0 0,1 0 1 0 0,-1 1-1 0 0,1-1 0 0 0,-1 0 0 0 0,1 0 0 0 0,-1 0 1 0 0,1 0-1 0 0,-1 0 0 0 0,1 1 0 0 0,-1-1 1 0 0,1 0-1 0 0,-1 0 0 0 0,1 0 0 0 0,0 0 0 0 0,-1-1 1 0 0,1 1-1 0 0,-1 0 0 0 0,1 0 0 0 0,-1 0 1 0 0,1 0-1 0 0,-1-1 0 0 0,1 1 0 0 0,-1 0 1 0 0,1 0-1 0 0,-1-1 0 0 0,1 1 0 0 0,-1 0 0 0 0,1-1 1 0 0,-1 1-1 0 0,0 0 0 0 0,1-1 0 0 0,-1 1 1 0 0,1-1-1 0 0,-1 1 0 0 0,0-1 0 0 0,0 1 1 0 0,1-1-1 0 0,-1 0 0 0 0,1 0 16 0 0,-1 0 0 0 0,1 0 0 0 0,0 1-1 0 0,-1-1 1 0 0,0-1 0 0 0,1 1 0 0 0,-1 0 0 0 0,1 0 0 0 0,-1 0 0 0 0,0 0 0 0 0,0 0 0 0 0,0 0-1 0 0,0 0 1 0 0,0 0 0 0 0,0 0 0 0 0,0-1 0 0 0,0 1 0 0 0,0 0 0 0 0,0 0 0 0 0,0 0 0 0 0,-1 0-1 0 0,0-1 1 0 0,0-2 44 0 0,-1 1 0 0 0,0-1 0 0 0,1 0 0 0 0,0 1-1 0 0,0-1 1 0 0,0 0 0 0 0,0 1 0 0 0,0-1 0 0 0,1-8-1 0 0,1-39-318 0 0,1 33 284 0 0,14-122-1661 0 0,-9 94 230 0 0,-5 34 768 0 0,-1 0 0 0 0,0 0 1 0 0,-1 0-1 0 0,-1 1 0 0 0,-1-16 1 0 0,0 19 909 0 0,0 0 1 0 0,0 0-1 0 0,-1 0 1 0 0,-6-13-1 0 0,10 20-189 0 0,-1 0 0 0 0,1 0 0 0 0,0 1 0 0 0,0-1 0 0 0,0 1 0 0 0,0-1 0 0 0,-1 1-1 0 0,1-1 1 0 0,0 1 0 0 0,0 0 0 0 0,0-1 0 0 0,0 1 0 0 0,0 0 0 0 0,1 0 0 0 0,4-2-71 0 0,-3 0-16 0 0,9-5-4 0 0,-1-1 0 0 0,0 0 0 0 0,-1-1 0 0 0,1 0 0 0 0,14-17 0 0 0,12-27 228 0 0,62-116 0 0 0,-35 55 244 0 0,-44 84-210 0 0,1 2-1 0 0,1 0 1 0 0,41-38-1 0 0,-14 15 1314 0 0,-29 26 1479 0 0,-31 37-3121 0 0,-1 11-1145 0 0,8-14 602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09.4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455 117 2703 0 0,'0'-1'200'0'0,"0"0"129"0"0,-1-1 0 0 0,1 0 0 0 0,-1 1 0 0 0,1-1 0 0 0,-1 1 0 0 0,0-1 0 0 0,0 1 0 0 0,1-1 0 0 0,-1 1 0 0 0,0-1 0 0 0,0 1 0 0 0,0 0 0 0 0,-1-1 0 0 0,1 1 0 0 0,0 0 0 0 0,-3-2 0 0 0,-22-14 3384 0 0,19 13-3056 0 0,0 0 1 0 0,-1 1-1 0 0,1 1 1 0 0,0-1-1 0 0,-1 1 1 0 0,0 0-1 0 0,1 1 1 0 0,-1 0 0 0 0,-12 0-1 0 0,13 1-470 0 0,-1 1 0 0 0,0 0 0 0 0,0 0 0 0 0,1 1 0 0 0,-1 0 0 0 0,0 0 0 0 0,1 1 0 0 0,0 0 1 0 0,0 0-1 0 0,0 1 0 0 0,0 0 0 0 0,0 0 0 0 0,1 1 0 0 0,-12 9 0 0 0,-10 13-190 0 0,0 2 1 0 0,2 0-1 0 0,1 2 0 0 0,1 1 1 0 0,-30 55-1 0 0,48-78 36 0 0,4-6-24 0 0,0-1 0 0 0,1 1 1 0 0,-1 0-1 0 0,1-1 0 0 0,0 1 1 0 0,0 0-1 0 0,0 0 1 0 0,0 0-1 0 0,1 0 0 0 0,-1 0 1 0 0,1 0-1 0 0,0 0 0 0 0,0 5 1 0 0,0-5 121 0 0,4 7-2 0 0,16 30-8 0 0,-15-30 260 0 0,6-3-97 0 0,32 21 11 0 0,-32-21 9 0 0,2-3 33 0 0,36 12 14 0 0,-43-14-255 0 0,0 0 0 0 0,0 0 1 0 0,0 0-1 0 0,0-1 0 0 0,9 1 0 0 0,-5-1 2 0 0,16 5 146 0 0,-3-4-162 0 0,-2-2 77 0 0,17-1 135 0 0,75-12 0 0 0,-83 8-199 0 0,72-17 126 0 0,-90 19-226 0 0,-1-1-1 0 0,0 0 1 0 0,-1-1 0 0 0,1 0-1 0 0,-1 0 1 0 0,17-12 0 0 0,-25 15 1 0 0,-1 1-1 0 0,1 0 1 0 0,-1-1 0 0 0,1 1 0 0 0,-1-1 0 0 0,0 1-1 0 0,1-1 1 0 0,-1 0 0 0 0,0 1 0 0 0,0-1 0 0 0,0 0 0 0 0,0 0-1 0 0,-1 0 1 0 0,1 0 0 0 0,0 0 0 0 0,-1 0 0 0 0,1 0-1 0 0,-1-3 1 0 0,0 2-6 0 0,0 0-1 0 0,0 0 1 0 0,-1 0-1 0 0,0 0 0 0 0,1 0 1 0 0,-1 1-1 0 0,0-1 1 0 0,0 0-1 0 0,0 1 1 0 0,-1-1-1 0 0,1 1 0 0 0,-2-3 1 0 0,-4-3-13 0 0,1 0 0 0 0,-1 1 1 0 0,0 0-1 0 0,0 0 0 0 0,-1 0 1 0 0,-14-8-1 0 0,-15-7-17 0 0,-74-30 0 0 0,75 37-66 0 0,-11-5 36 0 0,-53-16 0 0 0,79 31 190 0 0,0 0 0 0 0,0 1 0 0 0,-1 0 0 0 0,1 2 0 0 0,-27 1 0 0 0,44 1-96 0 0,1 0 0 0 0,-1 0 0 0 0,0 1 0 0 0,0-1 0 0 0,0 1 0 0 0,1 0 0 0 0,-1 0 0 0 0,0 1 0 0 0,1-1 0 0 0,0 1 0 0 0,-1 0 0 0 0,-2 2 0 0 0,3-2-13 0 0,1 0 1 0 0,0 0-1 0 0,-1 0 1 0 0,1 1-1 0 0,1-1 0 0 0,-1 1 1 0 0,0-1-1 0 0,1 1 1 0 0,-1 0-1 0 0,1 0 0 0 0,0 0 1 0 0,-1 0-1 0 0,2 0 1 0 0,-2 5-1 0 0,-2 15-187 0 0,1 1-1 0 0,0 31 1 0 0,-1 12-18 0 0,3-61 189 0 0,0 9-4 0 0,-1-1-1 0 0,2 1 0 0 0,0-1 1 0 0,2 16-1 0 0,-2-30 10 0 0,1 1 0 0 0,-1 0 0 0 0,0 0 0 0 0,1 1 0 0 0,-1-1 0 0 0,1 0 0 0 0,-1 0 0 0 0,1 0 0 0 0,0 0 0 0 0,-1 0 0 0 0,1-1 0 0 0,0 1 0 0 0,0 0 0 0 0,0 0 0 0 0,0 1 0 0 0,7 5 5 0 0,0 0 1 0 0,1 0-1 0 0,12 8 0 0 0,-11-10 32 0 0,0 0 0 0 0,19 6 0 0 0,-29-11-37 0 0,10 3 149 0 0,1-1 10 0 0,34 5-4 0 0,-25-6-22 0 0,6-2 43 0 0,0-2 0 0 0,50-12 0 0 0,-38 4-96 0 0,-1-2 0 0 0,0-1 0 0 0,57-33 0 0 0,-88 44-80 0 0,-1 0 0 0 0,0-1 1 0 0,0 0-1 0 0,-1 0 0 0 0,1 0 0 0 0,-1-1 0 0 0,0 1 0 0 0,0-1 0 0 0,0 0 1 0 0,-1 0-1 0 0,1-1 0 0 0,-1 1 0 0 0,3-10 0 0 0,-3 8-9 0 0,-1-1 0 0 0,0 1 0 0 0,-1-1 0 0 0,0 0-1 0 0,0 0 1 0 0,0 1 0 0 0,-1-1 0 0 0,-1 0 0 0 0,1 0 0 0 0,-3-11-1 0 0,0 6-108 0 0,0 0-1 0 0,-1 0 0 0 0,0 1 1 0 0,-1 0-1 0 0,0 0 1 0 0,-1 0-1 0 0,0 0 0 0 0,-15-20 1 0 0,10 20-333 0 0,0-1 0 0 0,0 1 1 0 0,-1 1-1 0 0,-1 0 0 0 0,0 1 0 0 0,-24-15 1 0 0,19 14-1116 0 0,-1 1 0 0 0,0 0 0 0 0,-41-13 0 0 0,31 16-4729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09.9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3479 0 0,'2'8'312'0'0,"-1"-2"-248"0"0,1-1-64 0 0,0 6 3520 0 0,8 41-544 0 0,-1 0 136 0 0,-1-2-696 0 0,-2-6-96 0 0,-1 3-1688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17.6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31 1319 0 0,'-7'-13'1650'0'0,"6"12"-1272"0"0,0-1 1 0 0,1 0-1 0 0,-1 0 0 0 0,0 1 1 0 0,0-1-1 0 0,-1 1 1 0 0,1-1-1 0 0,0 1 0 0 0,-3-3 1 0 0,27 14 4491 0 0,24-1-3704 0 0,-30-6-965 0 0,24 7 0 0 0,-16-3-260 0 0,1 0 0 0 0,0-2 0 0 0,0-1 0 0 0,0-1 0 0 0,44-1 0 0 0,280 4 608 0 0,-322-7-522 0 0,-18 0-18 0 0,0 1 1 0 0,0 0-1 0 0,0 1 1 0 0,0-1-1 0 0,0 2 1 0 0,12 2-1 0 0,-21-3-72 0 0,0-1 0 0 0,-1 0 0 0 0,1 1-1 0 0,0-1 1 0 0,-1 1 0 0 0,1-1 0 0 0,0 1-1 0 0,-1-1 1 0 0,1 1 0 0 0,-1 0 0 0 0,1-1-1 0 0,-1 1 1 0 0,1 0 0 0 0,-1-1 0 0 0,1 1-1 0 0,-1 0 1 0 0,0 0 0 0 0,1-1 0 0 0,-1 1-1 0 0,0 0 1 0 0,0 0 0 0 0,1 1 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19.2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83 56 655 0 0,'-4'-4'248'0'0,"0"0"-1"0"0,0 1 1 0 0,0 0-1 0 0,-1 0 1 0 0,1 0-1 0 0,-1 1 1 0 0,0-1-1 0 0,0 1 1 0 0,0 0-1 0 0,0 1 1 0 0,0-1-1 0 0,-11-1 1 0 0,4-6 4036 0 0,12 8-4145 0 0,1 0 0 0 0,-1 1 1 0 0,1-1-1 0 0,0 0 0 0 0,-1 1 1 0 0,1-1-1 0 0,-1 1 1 0 0,1-1-1 0 0,0 1 0 0 0,-1-1 1 0 0,1 1-1 0 0,0-1 0 0 0,0 1 1 0 0,0 0-1 0 0,-1-1 1 0 0,1 1-1 0 0,0 0 0 0 0,1-1 1 0 0,7 0-80 0 0,1 0 1 0 0,-1 1 0 0 0,1 0-1 0 0,-1 0 1 0 0,1 1 0 0 0,-1 1-1 0 0,0-1 1 0 0,12 4 0 0 0,-19-4-65 0 0,9 3 52 0 0,34 20-36 0 0,-3 5 3 0 0,-25-17 44 0 0,27 18-45 0 0,-28-22-14 0 0,26 12 0 0 0,27 4 0 0 0,-3-8 0 0 0,-12-6 11 0 0,-2-1 32 0 0,7 7-33 0 0,-41-11-3 0 0,-9-3 4 0 0,0 2 1 0 0,0-1 0 0 0,17 10 0 0 0,9 4 9 0 0,-26-12 208 0 0,2-1-141 0 0,32 14 2 0 0,-36-15-58 0 0,1 1 0 0 0,0-1 0 0 0,0-1 0 0 0,10 2 1 0 0,-6-1 3 0 0,-2 0 96 0 0,-1-2 17 0 0,3 1-99 0 0,-4 0 8 0 0,0-1-1 0 0,0 0 0 0 0,14 0 0 0 0,29 1-32 0 0,-1-1-25 0 0,5 0 142 0 0,-1 0 28 0 0,93 9 40 0 0,-144-10-124 0 0,1 1-57 0 0,1 0 1 0 0,0 0-1 0 0,-1-1 0 0 0,8 1 0 0 0,-3-1-1 0 0,-1 1 46 0 0,25 4 46 0 0,-22-4-96 0 0,-2 0 48 0 0,-3 1-42 0 0,1-1 0 0 0,0 1 0 0 0,9-1 0 0 0,-5 0-6 0 0,-1 0 48 0 0,1 0 10 0 0,3 1-46 0 0,38 3 190 0 0,-7-2 82 0 0,0-1 226 0 0,3 1 7 0 0,3 1-492 0 0,-4 1-30 0 0,-37-3 70 0 0,-2-1 2 0 0,24 4 4 0 0,-24-4 53 0 0,0 1 20 0 0,26 5 6 0 0,-26-6 1 0 0,2 1-6 0 0,54 10 338 0 0,8 0-142 0 0,-15-3 21 0 0,-3 0 190 0 0,-22-3-266 0 0,-23-5 0 0 0,1 1-12 0 0,3 1-192 0 0,-1-1 150 0 0,-1 0 0 0 0,16 1 0 0 0,8 1-36 0 0,-27-4-27 0 0,2 1-8 0 0,44-1 83 0 0,-10-1-136 0 0,-6 0-78 0 0,12 0-44 0 0,6 1-10 0 0,11 3 54 0 0,-19 1-44 0 0,13 7-10 0 0,-45-7 0 0 0,24 10 0 0 0,7 6 16 0 0,-37-15 251 0 0,0 0-69 0 0,33 17 9 0 0,-32-16 192 0 0,0-2-214 0 0,1 2-124 0 0,-6-3-1 0 0,0 0 0 0 0,0 0 0 0 0,0-1-1 0 0,12 3 1 0 0,2 1 122 0 0,-12-4-139 0 0,0-1 1 0 0,0 0 0 0 0,0 0-1 0 0,8 0 1 0 0,-7 1-1 0 0,-4-1-5 0 0,0-1 0 0 0,1 1 1 0 0,-1-1-1 0 0,0 0 0 0 0,7-1 0 0 0,35-2 250 0 0,75-20-144 0 0,-122 23-150 0 0,0 0 1 0 0,0 0-1 0 0,0 0 1 0 0,0 0-1 0 0,0 0 0 0 0,0 0 1 0 0,0 1-1 0 0,0-1 0 0 0,0 0 1 0 0,0 0-1 0 0,0 0 0 0 0,0 0 1 0 0,0 0-1 0 0,0 0 1 0 0,0 0-1 0 0,0 1 0 0 0,0-1 1 0 0,0 0-1 0 0,0 0 0 0 0,0 0 1 0 0,0 0-1 0 0,0 0 0 0 0,0 0 1 0 0,0 0-1 0 0,0 0 0 0 0,0 0 1 0 0,0 1-1 0 0,1-1 1 0 0,-1 0-1 0 0,0 0 0 0 0,0 0 1 0 0,0 0-1 0 0,0 0 0 0 0,0 0 1 0 0,0 0-1 0 0,0 0 0 0 0,0 0 1 0 0,0 0-1 0 0,0 0 1 0 0,1 0-1 0 0,-1 0 0 0 0,0 0 1 0 0,0 0-1 0 0,0 0 0 0 0,0 0 1 0 0,0 0-1 0 0,0 0 0 0 0,0 0 1 0 0,1 0-1 0 0,-1 0 0 0 0,0 0 1 0 0,0 0-1 0 0,0 0 1 0 0,0 0-1 0 0,0 0 0 0 0,0 0 1 0 0,0 0-1 0 0,0 0 0 0 0,1 0 1 0 0,-1 0-1 0 0,0 0 0 0 0,0 0 1 0 0,0 0-1 0 0,0 0 0 0 0,0 0 1 0 0,0 0-1 0 0,0-1 1 0 0,-9 12-874 0 0,5-8 611 0 0,1 0-1 0 0,-1 0 1 0 0,0 0 0 0 0,-1-1 0 0 0,-4 3-1 0 0,8-4 62 0 0,0-1-1 0 0,-1 0 1 0 0,1 1 0 0 0,0-1-1 0 0,0 0 1 0 0,-1 0 0 0 0,1 0-1 0 0,0 0 1 0 0,0 0 0 0 0,-1 0-1 0 0,1-1 1 0 0,0 1 0 0 0,-1 0-1 0 0,1-1 1 0 0,0 1-1 0 0,0-1 1 0 0,0 1 0 0 0,0-1-1 0 0,-1 1 1 0 0,1-1 0 0 0,0 0-1 0 0,0 0 1 0 0,0 0 0 0 0,0 1-1 0 0,-1-3 1 0 0,-5-3-1455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0.0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34 655 0 0,'0'-1'140'0'0,"0"0"-1"0"0,0 0 0 0 0,1 1 1 0 0,-1-1-1 0 0,0 0 0 0 0,1 1 1 0 0,-1-1-1 0 0,1 0 0 0 0,-1 1 0 0 0,1-1 1 0 0,-1 0-1 0 0,1 1 0 0 0,-1-1 1 0 0,1 1-1 0 0,0-1 0 0 0,-1 1 1 0 0,1 0-1 0 0,0-1 0 0 0,-1 1 0 0 0,1 0 1 0 0,0-1-1 0 0,0 1 0 0 0,-1 0 1 0 0,1 0-1 0 0,0-1 0 0 0,0 1 1 0 0,-1 0-1 0 0,1 0 0 0 0,0 0 0 0 0,0 0 1 0 0,0 0-1 0 0,-1 0 0 0 0,1 0 1 0 0,0 1-1 0 0,0-1 0 0 0,-1 0 1 0 0,2 1-1 0 0,6-1 93 0 0,-6 0 474 0 0,7 0-28 0 0,44 0 404 0 0,1-2-62 0 0,11-2 40 0 0,2-2-5 0 0,-3 1-191 0 0,-53 4-727 0 0,34-1 529 0 0,-34 1-543 0 0,-5 1 37 0 0,1-1 1 0 0,-1 1 0 0 0,1 1 0 0 0,11 1-1 0 0,25 3 116 0 0,-32-3-84 0 0,0 0-37 0 0,34 10-10 0 0,-34-9 51 0 0,2 2 219 0 0,63 22 630 0 0,-13-6 134 0 0,-1-1 138 0 0,-26-8-706 0 0,-27-9-224 0 0,2 0-99 0 0,33 10-22 0 0,-33-9-12 0 0,-2-2-45 0 0,28 9-17 0 0,-28-9 179 0 0,1 0-180 0 0,29 8 8 0 0,-29-8 208 0 0,0 0-173 0 0,30 9 13 0 0,-30-9 234 0 0,-1 0-310 0 0,27 8-31 0 0,-27-8-4 0 0,-1-1-23 0 0,3 2-88 0 0,-6-2-25 0 0,1 0-1 0 0,0 0 1 0 0,0-1 0 0 0,8 1-1 0 0,-14-1-1 0 0,0 0 0 0 0,0 0 0 0 0,0 0-1 0 0,0 0 1 0 0,1 0 0 0 0,-1 0 0 0 0,0 0 0 0 0,0 0-1 0 0,0 0 1 0 0,0 0 0 0 0,0 0 0 0 0,1 0 0 0 0,-1 0-1 0 0,0 0 1 0 0,0 0 0 0 0,0 0 0 0 0,0 0 0 0 0,1 0-1 0 0,-1 0 1 0 0,0 0 0 0 0,0 0 0 0 0,0 0 0 0 0,0 0-1 0 0,0 0 1 0 0,1-1 0 0 0,-1 1 0 0 0,0 0 0 0 0,0 0-1 0 0,0 0 1 0 0,0 0 0 0 0,0 0 0 0 0,0 0 0 0 0,0-1-1 0 0,1 1 1 0 0,-1 0 0 0 0,0 0 0 0 0,0 0 0 0 0,0 0-1 0 0,0 0 1 0 0,0-1 0 0 0,0 1 0 0 0,0 0 0 0 0,0 0-1 0 0,0 0 1 0 0,0 0 0 0 0,0 0 0 0 0,0-1 0 0 0,0 1-1 0 0,-7-9-261 0 0,-17-9-383 0 0,21 16 545 0 0,-2-1-210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1.8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210 10 655 0 0,'-1'-1'44'0'0,"1"1"-1"0"0,-1-1 0 0 0,1 0 0 0 0,-1 1 0 0 0,1-1 0 0 0,-1 0 1 0 0,0 1-1 0 0,1-1 0 0 0,-1 1 0 0 0,0-1 0 0 0,0 1 0 0 0,1-1 1 0 0,-1 1-1 0 0,0 0 0 0 0,0-1 0 0 0,1 1 0 0 0,-1 0 0 0 0,0 0 0 0 0,0-1 1 0 0,0 1-1 0 0,0 0 0 0 0,0 0 0 0 0,1 0 0 0 0,-1 0 0 0 0,0 0 1 0 0,0 0-1 0 0,0 0 0 0 0,0 1 0 0 0,-1-1 260 0 0,-1 20 886 0 0,-1 304 3667 0 0,-35 659-2744 0 0,-1-122-1521 0 0,25-288 2561 0 0,12-528-3050 0 0,-3-1 1 0 0,-1 0-1 0 0,-24 79 0 0 0,27-113-52 0 0,-4 11 507 0 0,2-1 0 0 0,0 1 0 0 0,1 0 0 0 0,-3 41 0 0 0,8-62-519 0 0,0 1 1 0 0,-1 0-1 0 0,1-1 1 0 0,0 1-1 0 0,0-1 1 0 0,0 1-1 0 0,0-1 0 0 0,0 1 1 0 0,1-1-1 0 0,-1 1 1 0 0,0-1-1 0 0,0 1 1 0 0,0 0-1 0 0,0-1 0 0 0,1 1 1 0 0,-1-1-1 0 0,0 1 1 0 0,0-1-1 0 0,1 0 1 0 0,-1 1-1 0 0,0-1 0 0 0,1 1 1 0 0,-1-1-1 0 0,1 1 1 0 0,-1-1-1 0 0,1 1 1 0 0,0-1-21 0 0,0 0 1 0 0,-1 0 0 0 0,1 0-1 0 0,0 0 1 0 0,-1 0-1 0 0,1-1 1 0 0,0 1 0 0 0,-1 0-1 0 0,1 0 1 0 0,0 0 0 0 0,-1-1-1 0 0,1 1 1 0 0,0 0 0 0 0,-1-1-1 0 0,1 1 1 0 0,-1-1-1 0 0,2 0 1 0 0,2-3-86 0 0,0 0 1 0 0,1 0-1 0 0,5-8 1 0 0,2-6-1333 0 0,2-5-4744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1.0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0 21655 0 0,'-2'0'145'0'0,"0"0"-1"0"0,0 0 0 0 0,1 0 1 0 0,-1 0-1 0 0,0 0 0 0 0,0 1 1 0 0,0-1-1 0 0,0 1 0 0 0,1-1 1 0 0,-1 1-1 0 0,0-1 1 0 0,0 1-1 0 0,1 0 0 0 0,-1 0 1 0 0,-2 2-1 0 0,2-1-167 0 0,1-1-1 0 0,0 1 1 0 0,0 0 0 0 0,0 0 0 0 0,0 0-1 0 0,0 0 1 0 0,1 0 0 0 0,-1 0 0 0 0,0 0-1 0 0,1 0 1 0 0,0 1 0 0 0,-1-1-1 0 0,1 3 1 0 0,0 1-66 0 0,-1 0-45 0 0,0 1-1 0 0,1-1 1 0 0,0 0-1 0 0,0 0 1 0 0,1 0-1 0 0,-1 0 1 0 0,1 1 0 0 0,1-1-1 0 0,-1 0 1 0 0,4 8-1 0 0,-2-4 12 0 0,13 28-490 0 0,8 16-108 0 0,30 90-299 0 0,-38-73 1478 0 0,-2 1 1 0 0,3 83 0 0 0,-13-118 193 0 0,1-2 76 0 0,2-1 1 0 0,14 41-1 0 0,-19-68-501 0 0,3 0 111 0 0,11 20 50 0 0,-11-20 378 0 0,2-1-540 0 0,20 16-59 0 0,-20-17-8 0 0,3-4-31 0 0,3-1-123 0 0,-1 0 0 0 0,13-2-1 0 0,-13 0-19 0 0,0-1 0 0 0,0 0 0 0 0,11-5 0 0 0,-9 3-10 0 0,-6 3-7 0 0,-1-1 1 0 0,0-1 0 0 0,13-7 0 0 0,20-13-60 0 0,-3 2-5 0 0,-10 5 68 0 0,5-1-20 0 0,-23 12 42 0 0,-6 4 11 0 0,0 1 0 0 0,0-1-1 0 0,0 1 1 0 0,0 0 0 0 0,0 0 0 0 0,0 0-1 0 0,0 0 1 0 0,1 1 0 0 0,4-1-1 0 0,25-5-6 0 0,-24 4-69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3.0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80 0 1319 0 0,'0'1'95'0'0,"-1"0"-1"0"0,1-1 0 0 0,-1 1 0 0 0,1 0 0 0 0,-1-1 0 0 0,1 1 0 0 0,-1 0 0 0 0,1 0 0 0 0,0 0 1 0 0,0-1-1 0 0,-1 1 0 0 0,1 0 0 0 0,0 0 0 0 0,0 0 0 0 0,0 0 0 0 0,0 0 0 0 0,0-1 0 0 0,0 1 0 0 0,0 0 1 0 0,0 1-1 0 0,0 3 435 0 0,-14 243 4388 0 0,17 3-2341 0 0,-2-213-2237 0 0,-2 628 2795 0 0,2 166 1650 0 0,-8-280-3784 0 0,-18-251 763 0 0,-5 56 194 0 0,29-346-1888 0 0,0-7-13 0 0,1 1-1 0 0,-1-1 0 0 0,1 1 1 0 0,0-1-1 0 0,0 1 0 0 0,1-1 1 0 0,-1 1-1 0 0,1-1 0 0 0,0 0 1 0 0,0 1-1 0 0,3 6 0 0 0,-4-11-51 0 0,1 1-1 0 0,-1-1 1 0 0,0 0-1 0 0,1 0 0 0 0,-1 1 1 0 0,0-1-1 0 0,1 0 0 0 0,-1 0 1 0 0,0 0-1 0 0,1 0 1 0 0,-1 0-1 0 0,1 0 0 0 0,-1 0 1 0 0,0 0-1 0 0,1 0 1 0 0,-1 1-1 0 0,1-2 0 0 0,-1 1 1 0 0,0 0-1 0 0,1 0 0 0 0,-1 0 1 0 0,1 0-1 0 0,-1 0 1 0 0,0 0-1 0 0,1 0 0 0 0,-1 0 1 0 0,0-1-1 0 0,1 1 0 0 0,-1 0 1 0 0,0 0-1 0 0,1 0 1 0 0,-1-1-1 0 0,0 1 0 0 0,1 0 1 0 0,-1-1-1 0 0,0 1 0 0 0,0 0 1 0 0,1 0-1 0 0,-1-1 1 0 0,0 1-1 0 0,0-1 0 0 0,1 1 1 0 0,-1-1-1 0 0,12-16-150 0 0,-3-3-1558 0 0,-1-2-3583 0 0,2-8-2462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4.9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49 1319 0 0,'0'0'51'0'0,"-1"-1"0"0"0,1 1 0 0 0,0-1 0 0 0,-1 1 0 0 0,1-1 0 0 0,0 1-1 0 0,0-1 1 0 0,-1 1 0 0 0,1-1 0 0 0,0 1 0 0 0,0-1 0 0 0,0 1-1 0 0,0-1 1 0 0,0 1 0 0 0,0-1 0 0 0,0 0 0 0 0,0 1 0 0 0,0-1-1 0 0,0 1 1 0 0,0-1 0 0 0,0 1 0 0 0,0-2 0 0 0,7-14 51 0 0,-1 0-368 0 0,-6 15 240 0 0,0 1 1 0 0,0 0-1 0 0,0 0 1 0 0,0 0 0 0 0,0 0-1 0 0,-1-1 1 0 0,1 1-1 0 0,0 0 1 0 0,0 0-1 0 0,0 0 1 0 0,0 0-1 0 0,0 0 1 0 0,0 0-1 0 0,-1-1 1 0 0,1 1 0 0 0,0 0-1 0 0,0 0 1 0 0,0 0-1 0 0,0 0 1 0 0,-1 0-1 0 0,1 0 1 0 0,0 0-1 0 0,0 0 1 0 0,0 0 0 0 0,0 0-1 0 0,-1 0 1 0 0,1 0-1 0 0,0 0 1 0 0,0 0-1 0 0,0 0 1 0 0,-1 0-1 0 0,1 0 1 0 0,0 0-1 0 0,0 0 1 0 0,0 0 0 0 0,0 0-1 0 0,-1 0 1 0 0,1 0-1 0 0,0 0 1 0 0,0 0-1 0 0,0 0 1 0 0,0 0-1 0 0,-1 0 1 0 0,1 1 0 0 0,0-1-1 0 0,-1 0 38 0 0,1 0 1 0 0,-1 0-1 0 0,1 1 0 0 0,-1-1 1 0 0,1 0-1 0 0,0 0 1 0 0,-1 1-1 0 0,1-1 0 0 0,-1 0 1 0 0,1 1-1 0 0,-1-1 0 0 0,1 1 1 0 0,0-1-1 0 0,-1 0 0 0 0,1 1 1 0 0,0-1-1 0 0,0 1 0 0 0,-1 0 1 0 0,-1 18 684 0 0,0 1 0 0 0,1-1 1 0 0,3 23-1 0 0,-1-17-130 0 0,-23 625 3855 0 0,21-636-4383 0 0,0-4-50 0 0,0 1 1 0 0,0-1 0 0 0,1 1-1 0 0,1-1 1 0 0,0 0-1 0 0,3 17 1 0 0,-4-27-13 0 0,0 0-1 0 0,0 0 1 0 0,0 1 0 0 0,0-1 0 0 0,1 0 0 0 0,-1 0 0 0 0,0 1 0 0 0,0-1-1 0 0,0 0 1 0 0,0 0 0 0 0,0 0 0 0 0,0 1 0 0 0,0-1 0 0 0,0 0 0 0 0,1 0-1 0 0,-1 0 1 0 0,0 0 0 0 0,0 1 0 0 0,0-1 0 0 0,0 0 0 0 0,1 0 0 0 0,-1 0 0 0 0,0 0-1 0 0,0 0 1 0 0,0 0 0 0 0,1 0 0 0 0,-1 0 0 0 0,0 1 0 0 0,0-1 0 0 0,1 0-1 0 0,-1 0 1 0 0,0 0 0 0 0,0 0 0 0 0,0 0 0 0 0,1 0 0 0 0,-1 0 0 0 0,0 0-1 0 0,0 0 1 0 0,1 0 0 0 0,-1 0 0 0 0,0-1 0 0 0,0 1 0 0 0,0 0 0 0 0,1 0-1 0 0,-1 0 1 0 0,0 0 0 0 0,0 0 0 0 0,0 0 0 0 0,1 0 0 0 0,-1 0 0 0 0,0-1 0 0 0,0 1-1 0 0,0 0 1 0 0,0 0 0 0 0,0 0 0 0 0,1 0 0 0 0,-1-1 0 0 0,0 1 0 0 0,0 0-1 0 0,0 0 1 0 0,0 0 0 0 0,0-1 0 0 0,0 1 0 0 0,0 0 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5.9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0 182 655 0 0,'23'4'1232'0'0,"-2"-6"-31"0"0,0 0-1 0 0,24-5 0 0 0,-25 3-368 0 0,1 1 0 0 0,26-1-1 0 0,22-1 1875 0 0,-25 1-1797 0 0,198-2 484 0 0,-234 6-1330 0 0,17 1 75 0 0,3 1 35 0 0,25 1-45 0 0,87-3 409 0 0,156-23 0 0 0,291-43 279 0 0,-239 50-841 0 0,-203 14 18 0 0,10-1 40 0 0,193-12 78 0 0,-45-4 456 0 0,-178 14-398 0 0,-64 3 7 0 0,-35 1-96 0 0,12 2 0 0 0,7 0-64 0 0,6 1-2 0 0,7 2 52 0 0,2-2 1 0 0,-5 1-54 0 0,-9-3-13 0 0,103-9-80 0 0,-143 9 80 0 0,44-1 1 0 0,-26 2-14 0 0,58 2 304 0 0,-32-2-220 0 0,-6-1-61 0 0,29-1-10 0 0,-52 0 5 0 0,-6 1 7 0 0,0 0-1 0 0,-1-1 1 0 0,1-1 0 0 0,15-3 0 0 0,-93 6 2783 0 0,29 0-2710 0 0,0 1-953 0 0,11 0-2589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6.4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65 4 655 0 0,'0'0'128'0'0,"-1"-1"0"0"0,1 1 0 0 0,-1 0 0 0 0,0-1 0 0 0,1 1 0 0 0,-1 0 0 0 0,1 0 0 0 0,-1 0 0 0 0,0-1 0 0 0,1 1 0 0 0,-1 0 0 0 0,0 0 0 0 0,1 0-1 0 0,-1 0 1 0 0,0 0 0 0 0,1 0 0 0 0,-1 0 0 0 0,1 0 0 0 0,-1 0 0 0 0,0 0 0 0 0,1 1 0 0 0,-1-1 0 0 0,0 0 0 0 0,1 0 0 0 0,-1 0 0 0 0,1 1 0 0 0,-2 0-1 0 0,1 0 108 0 0,-1 0 0 0 0,1 1-1 0 0,-1-1 1 0 0,1 1-1 0 0,0-1 1 0 0,0 1 0 0 0,0-1-1 0 0,0 1 1 0 0,-1 3-1 0 0,-2 4 585 0 0,1 0 1 0 0,-4 19-1 0 0,3-7-46 0 0,2 0 0 0 0,0 0 0 0 0,2 33 0 0 0,10 66 511 0 0,-3-61-548 0 0,2 96 1403 0 0,-20 283 0 0 0,-4-120-631 0 0,16-237-824 0 0,3 1-1 0 0,17 84 1 0 0,-9-101-390 0 0,0-5-123 0 0,-3-1-39 0 0,0 54-134 0 0,-9-99-16 0 0,0 1-1 0 0,-1-1 1 0 0,-1 1 0 0 0,0-1 0 0 0,-1 0 0 0 0,-8 25 0 0 0,10-35 38 0 0,-1-1 1 0 0,0 1 0 0 0,0-1-1 0 0,0 0 1 0 0,0 0 0 0 0,-1 0-1 0 0,1 0 1 0 0,-1-1-1 0 0,1 1 1 0 0,-5 2 0 0 0,7-4-59 0 0,-1-1 0 0 0,0 1 0 0 0,0-1 0 0 0,1 0 0 0 0,-1 1 0 0 0,0-1 0 0 0,0 0 0 0 0,0 1 0 0 0,0-1 0 0 0,1 0 0 0 0,-1 0 0 0 0,0 0 0 0 0,0 0 0 0 0,0 0 0 0 0,0 0 0 0 0,0 0 0 0 0,0 0 0 0 0,-1 0 0 0 0,1-1-122 0 0,0 0-1 0 0,0 1 1 0 0,0-1-1 0 0,0 0 1 0 0,0 1-1 0 0,0-1 1 0 0,0 0-1 0 0,0 0 1 0 0,0 0-1 0 0,0 0 1 0 0,1 0-1 0 0,-1 0 0 0 0,0 0 1 0 0,1 0-1 0 0,-1 0 1 0 0,1 0-1 0 0,-1-2 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7.4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1942 163 655 0 0,'6'-22'516'0'0,"1"-1"-1"0"0,1 1 0 0 0,1 0 0 0 0,0 1 0 0 0,15-24 0 0 0,-23 45-453 0 0,-1-1 1 0 0,0 1-1 0 0,0-1 0 0 0,0 1 0 0 0,1 0 0 0 0,-1-1 0 0 0,0 1 1 0 0,0-1-1 0 0,1 1 0 0 0,-1 0 0 0 0,0-1 0 0 0,1 1 1 0 0,-1 0-1 0 0,0 0 0 0 0,1-1 0 0 0,-1 1 0 0 0,1 0 1 0 0,-1 0-1 0 0,0-1 0 0 0,1 1 0 0 0,-1 0 0 0 0,1 0 1 0 0,-1 0-1 0 0,1 0 0 0 0,-1 0 0 0 0,1 0 0 0 0,-1 0 1 0 0,1 0-1 0 0,-1 0 0 0 0,0 0 0 0 0,1 0 0 0 0,0 0 1 0 0,-1 0-10 0 0,1 1 0 0 0,-1-1 0 0 0,0 0 0 0 0,1 1 0 0 0,-1-1 1 0 0,0 1-1 0 0,0-1 0 0 0,1 1 0 0 0,-1-1 0 0 0,0 1 0 0 0,0-1 1 0 0,0 1-1 0 0,1-1 0 0 0,-1 1 0 0 0,0-1 0 0 0,0 1 1 0 0,0 0-1 0 0,0-1 0 0 0,0 1 0 0 0,0-1 0 0 0,0 1 0 0 0,0-1 1 0 0,0 1-1 0 0,-1-1 0 0 0,1 1 0 0 0,0-1 0 0 0,0 2 0 0 0,-6 13 334 0 0,-1 1-1 0 0,0 0 1 0 0,-1-1-1 0 0,-16 22 0 0 0,6-7-86 0 0,-17 30 172 0 0,-17 28 232 0 0,-81 106 0 0 0,72-119-365 0 0,4 3 0 0 0,-49 88-1 0 0,104-162-332 0 0,-75 130 238 0 0,55-101-81 0 0,-48 58 0 0 0,1-15 60 0 0,15-18-112 0 0,-52 71 1 0 0,0 30-21 0 0,-38 52-52 0 0,16-47 89 0 0,-43 58 203 0 0,20 14 56 0 0,119-178-381 0 0,-2 0 0 0 0,-70 89 0 0 0,64-101 101 0 0,-39 49 554 0 0,67-78-528 0 0,1 0 1 0 0,1 0-1 0 0,1 1 1 0 0,-9 22-1 0 0,3 5 630 0 0,2 1 1 0 0,2 0-1 0 0,-7 66 0 0 0,18-112-763 0 0,0 0 1 0 0,0 0-1 0 0,0 0 0 0 0,0 0 0 0 0,0 0 0 0 0,-1 0 0 0 0,1 0 0 0 0,0 0 1 0 0,0 0-1 0 0,0 0 0 0 0,0 0 0 0 0,0 0 0 0 0,0 0 0 0 0,0 1 0 0 0,0-1 1 0 0,0 0-1 0 0,0 0 0 0 0,0 0 0 0 0,0 0 0 0 0,0 0 0 0 0,0 0 1 0 0,0 0-1 0 0,1 0 0 0 0,-1 0 0 0 0,0 0 0 0 0,0 0 0 0 0,0 0 0 0 0,0 1 1 0 0,0-1-1 0 0,0 0 0 0 0,0 0 0 0 0,0 0 0 0 0,0 0 0 0 0,0 0 0 0 0,0 0 1 0 0,0 0-1 0 0,0 0 0 0 0,0 0 0 0 0,0 0 0 0 0,0 0 0 0 0,0 0 1 0 0,0 0-1 0 0,1 0 0 0 0,-1 0 0 0 0,0 0 0 0 0,0 0 0 0 0,0 0 0 0 0,0 0 1 0 0,0 0-1 0 0,0 0 0 0 0,0 0 0 0 0,0 0 0 0 0,0 0 0 0 0,0 0 0 0 0,0 0 1 0 0,0 0-1 0 0,1 0 0 0 0,-1 0 0 0 0,0 0 0 0 0,0 0 0 0 0,0 0 1 0 0,0 0-1 0 0,0 0 0 0 0,0 0 0 0 0,0 0 0 0 0,0 0 0 0 0,0 0 1 0 0,8-7-38 0 0,6-10-401 0 0,18-27-1736 0 0,-9 9-3756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8.2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33 655 0 0,'11'-26'5913'0'0,"-8"22"-5270"0"0,-2 4-511 0 0,0-1-1 0 0,0 1 1 0 0,0 0-1 0 0,-1-1 1 0 0,1 1-1 0 0,0 0 1 0 0,0 0-1 0 0,0 0 1 0 0,0 0-1 0 0,0 0 1 0 0,-1 0-1 0 0,1 0 1 0 0,0 0-1 0 0,0 0 1 0 0,0 0-1 0 0,0 0 1 0 0,-1 0-1 0 0,1 0 1 0 0,0 1-1 0 0,0-1 1 0 0,0 0-1 0 0,-1 1 1 0 0,3 0-1 0 0,9 5 736 0 0,0 0-1 0 0,21 16 0 0 0,-31-20-257 0 0,7 6-385 0 0,26 24 0 0 0,-26-24 207 0 0,-2 1-342 0 0,33 46 71 0 0,-39-54-16 0 0,5 10-37 0 0,19 30 145 0 0,-19-30 61 0 0,1 0 9 0 0,32 58 547 0 0,-32-56-681 0 0,22 35 771 0 0,-1-3-406 0 0,-12-21-122 0 0,19 29-58 0 0,-16-23-12 0 0,-8-13-241 0 0,67 118 672 0 0,-42-68-528 0 0,-20-36-13 0 0,15 25-58 0 0,-16-30-29 0 0,-7-11-111 0 0,26 39 204 0 0,4 3-79 0 0,4 4-23 0 0,-10-12-27 0 0,-14-23 21 0 0,20 31 3 0 0,-17-30-9 0 0,24 27-41 0 0,-21-28-19 0 0,26 21-3 0 0,-27-26-13 0 0,29 24-54 0 0,5 5-13 0 0,-43-37 3 0 0,-1-2 22 0 0,17 22 0 0 0,-20-23-15 0 0,-3-2 10 0 0,0-1 0 0 0,0 1 1 0 0,6 11-1 0 0,-5-9-7 0 0,-2-3 4 0 0,0 1 1 0 0,0 1-1 0 0,5 9 1 0 0,25 43 78 0 0,-8-18-3 0 0,-13-22 3 0 0,17 19 0 0 0,-15-21-3 0 0,18 19-10 0 0,-15-21-3 0 0,23 15 0 0 0,-22-17 5 0 0,42 25 142 0 0,-7-4-7 0 0,-45-29-205 0 0,32 26 43 0 0,2 3-35 0 0,-25-18 36 0 0,26 27-5 0 0,10 18-43 0 0,-3 0-78 0 0,-14-19 42 0 0,-20-24-23 0 0,19 17 47 0 0,4 1 56 0 0,-31-30-46 0 0,-2-1 44 0 0,1 1 16 0 0,30 21 22 0 0,-30-21 109 0 0,-1-2-113 0 0,24 18-86 0 0,-18-10-65 0 0,13 17 48 0 0,-24-22 8 0 0,-9-7-11 0 0,-8-5-32 0 0,8 1-159 0 0,1 0 3 0 0,-1 0-1 0 0,1-1 0 0 0,0 0 0 0 0,0 0 1 0 0,-4-3-1 0 0,-16-11-4255 0 0,16 14 2428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8.7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12 4831 0 0,'1'-8'317'0'0,"0"4"-57"0"0,4 9 265 0 0,-4-4-403 0 0,2 1 67 0 0,0 2-77 0 0,1 12 531 0 0,4 20 11 0 0,4 61-1 0 0,-21 300 4444 0 0,4-314-4005 0 0,-14 154 1418 0 0,9-133-1732 0 0,9-85-636 0 0,-1-2-35 0 0,0-1 1 0 0,2 1 0 0 0,0-1 0 0 0,3 22-1 0 0,-3-37-98 0 0,0 0 1 0 0,0-1-1 0 0,0 1 0 0 0,0 0 0 0 0,0-1 1 0 0,1 1-1 0 0,-1-1 0 0 0,0 1 0 0 0,0 0 1 0 0,1-1-1 0 0,-1 1 0 0 0,0 0 0 0 0,1-1 1 0 0,-1 1-1 0 0,0-1 0 0 0,1 1 0 0 0,-1-1 1 0 0,1 1-1 0 0,0 0 0 0 0,-1-1-6 0 0,1 0 0 0 0,-1 0 1 0 0,0 0-1 0 0,1 0 0 0 0,-1-1 0 0 0,1 1 0 0 0,-1 0 0 0 0,0 0 1 0 0,1 0-1 0 0,-1 0 0 0 0,0 0 0 0 0,1-1 0 0 0,-1 1 0 0 0,0 0 0 0 0,0 0 1 0 0,1-1-1 0 0,-1 1 0 0 0,0 0 0 0 0,0 0 0 0 0,1-1 0 0 0,-1 1 1 0 0,0 0-1 0 0,0-1 0 0 0,1 1 0 0 0,11-28-50 0 0,-11 27 40 0 0,82-212-3343 0 0,-63 164 2234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9.1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2039 0 0,'0'0'17'0'0,"1"0"-1"0"0,-1 0 1 0 0,1 0-1 0 0,0 1 1 0 0,-1-1-1 0 0,1 0 1 0 0,0 0-1 0 0,-1 0 1 0 0,1 1-1 0 0,-1-1 1 0 0,1 0-1 0 0,-1 0 1 0 0,1 1-1 0 0,0-1 0 0 0,-1 1 1 0 0,1-1-1 0 0,-1 0 1 0 0,0 1-1 0 0,1-1 1 0 0,-1 1-1 0 0,1-1 1 0 0,-1 1-1 0 0,0-1 1 0 0,1 1-1 0 0,-1 0 1 0 0,1 0-1 0 0,5 24 1523 0 0,-3-8-87 0 0,8 41 805 0 0,-3 1 0 0 0,1 60-1 0 0,-7 130 2196 0 0,-2-151-3102 0 0,-3 91 584 0 0,3 140 516 0 0,1-324-2412 0 0,-2-2-29 0 0,1 0 1 0 0,0-1-1 0 0,0 1 1 0 0,1 0-1 0 0,-1 0 1 0 0,1 0 0 0 0,-1 0-1 0 0,1-1 1 0 0,0 1-1 0 0,0 0 1 0 0,2 3-1 0 0,-2-9-18 0 0,1-1 0 0 0,0 1 0 0 0,-1 0 1 0 0,0-1-1 0 0,1-2 0 0 0,38-148-2428 0 0,-30 103 1159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9.5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 2359 0 0,'1'-1'5'0'0,"-1"1"-1"0"0,0 0 0 0 0,0 0 0 0 0,1 0 1 0 0,-1-1-1 0 0,0 1 0 0 0,1 0 0 0 0,-1 0 0 0 0,0 0 1 0 0,1 0-1 0 0,-1 0 0 0 0,0 0 0 0 0,1 0 0 0 0,-1-1 1 0 0,1 1-1 0 0,-1 0 0 0 0,0 0 0 0 0,1 0 0 0 0,-1 1 1 0 0,0-1-1 0 0,1 0 0 0 0,-1 0 0 0 0,0 0 1 0 0,1 0-1 0 0,-1 0 0 0 0,0 0 0 0 0,1 0 0 0 0,-1 1 1 0 0,0-1-1 0 0,1 0 0 0 0,-1 0 0 0 0,0 0 0 0 0,1 1 1 0 0,-1-1-1 0 0,0 0 0 0 0,0 0 0 0 0,1 1 0 0 0,-1-1 1 0 0,0 0-1 0 0,0 1 0 0 0,0-1 0 0 0,1 0 1 0 0,-1 0-1 0 0,0 1 0 0 0,0-1 0 0 0,0 1 0 0 0,0-1 1 0 0,0 0-1 0 0,0 1 0 0 0,0-1 0 0 0,0 0 0 0 0,0 1 1 0 0,0-1-1 0 0,0 1 0 0 0,4 29 583 0 0,-4-20-276 0 0,12 413 7147 0 0,-11-227-4774 0 0,12 491 5292 0 0,-15-614-7366 0 0,1-40-307 0 0,2 44 0 0 0,1-72-410 0 0,2-11-52 0 0,2-13-118 0 0,-6 18 267 0 0,19-81-1339 0 0,-11 39 307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29.8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0 5495 0 0,'0'0'17'0'0,"0"1"0"0"0,1-1-1 0 0,-1 0 1 0 0,0 0-1 0 0,1 0 1 0 0,-1 0-1 0 0,0 0 1 0 0,0 0 0 0 0,1 1-1 0 0,-1-1 1 0 0,0 0-1 0 0,0 0 1 0 0,1 0-1 0 0,-1 1 1 0 0,0-1-1 0 0,0 0 1 0 0,0 0 0 0 0,1 1-1 0 0,-1-1 1 0 0,0 0-1 0 0,0 0 1 0 0,0 1-1 0 0,0-1 1 0 0,0 0 0 0 0,0 1-1 0 0,0-1 1 0 0,1 0-1 0 0,-1 0 1 0 0,0 1-1 0 0,0-1 1 0 0,0 0-1 0 0,0 1 1 0 0,0-1 0 0 0,0 0-1 0 0,0 1 1 0 0,-1-1-1 0 0,1 1 1 0 0,1 14-164 0 0,-7 728 4034 0 0,2-467-622 0 0,-4 153 2174 0 0,-2-248-2884 0 0,-1 91-301 0 0,13-243-2094 0 0,-1-21-139 0 0,-1-7-18 0 0,0-1-1 0 0,0 1 1 0 0,0-1-1 0 0,0 1 1 0 0,0-1-1 0 0,0 1 1 0 0,1-1 0 0 0,-1 0-1 0 0,0 1 1 0 0,0-1-1 0 0,0 1 1 0 0,0-1-1 0 0,1 1 1 0 0,-1-1-1 0 0,0 1 1 0 0,0-1 0 0 0,1 0-1 0 0,-1 1 1 0 0,1 0-1 0 0,5-6-144 0 0,5-18-408 0 0,-9 18 364 0 0,9-19-1691 0 0,3-9-5667 0 0</inkml:trace>
  <inkml:trace contextRef="#ctx0" brushRef="#br0" timeOffset="1">516 50 5495 0 0,'1'5'165'0'0,"2"23"238"0"0,1 186 936 0 0,-4-106-507 0 0,4 171 1129 0 0,1 262 2187 0 0,-9-181 1802 0 0,4-357-5908 0 0,-2 66 1374 0 0,8 83 0 0 0,-5-143-1007 0 0,1-1-331 0 0,5 23-13 0 0,-2-22-7 0 0,1-9-86 0 0,4-10-85 0 0,-9 9 108 0 0,9-16-639 0 0,0 0 0 0 0,-2-1 0 0 0,0 0 0 0 0,7-22 0 0 0,3-15-6776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1.4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3 151 20791 0 0,'-2'-3'2089'0'0,"12"1"-3051"0"0,30-3 334 0 0,-30 4 176 0 0,58-18-688 0 0,-21 5-40 0 0,1-1-29 0 0,1 1 781 0 0,-2-2 209 0 0,5-4 336 0 0,-25 10 43 0 0,-20 8 164 0 0,-1-1-178 0 0,18-8-110 0 0,-18 8-235 0 0,-5 3 42 0 0,0-1 0 0 0,0 0 1 0 0,0 0-1 0 0,0 0 0 0 0,0 0 1 0 0,0 0-1 0 0,-1 0 0 0 0,1 0 0 0 0,-1 0 1 0 0,2-2-1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0.2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0 7799 0 0,'1'3'91'0'0,"0"-1"0"0"0,0 0 1 0 0,0 0-1 0 0,0 1 0 0 0,0-1 0 0 0,-1 1 0 0 0,1-1 0 0 0,-1 0 0 0 0,0 1 0 0 0,1 4 0 0 0,-4 28 313 0 0,2-15-58 0 0,-24 398 4185 0 0,6-115-1430 0 0,17-285-2871 0 0,1 10 438 0 0,0 1 1 0 0,5 42 0 0 0,-3-59-508 0 0,6 36 964 0 0,-5-35-1168 0 0,1 6 146 0 0,3 10-5570 0 0,3 18-1096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0.6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0 4143 0 0,'-8'74'2624'0'0,"-9"108"3164"0"0,15-134-2785 0 0,7 84 0 0 0,-4-125-2845 0 0,3 25 639 0 0,-3-30-752 0 0,-1 0 0 0 0,1 0 0 0 0,-1-1 0 0 0,1 1 0 0 0,0 0 0 0 0,0 0 0 0 0,0 0 0 0 0,0 0 0 0 0,0-1 0 0 0,0 1 0 0 0,0 0 0 0 0,2 1 0 0 0,-3-3-46 0 0,1 0 0 0 0,-1 0 0 0 0,0 0 0 0 0,1 1 0 0 0,-1-1 0 0 0,1 0 0 0 0,-1 0 0 0 0,0 0 0 0 0,1 0 0 0 0,-1 0 0 0 0,1 0 0 0 0,-1 0 0 0 0,1 0 0 0 0,-1 0 0 0 0,0 0 0 0 0,1-1 1 0 0,-1 1-1 0 0,1 0 0 0 0,-1 0 0 0 0,0 0 0 0 0,1 0 0 0 0,-1-1 0 0 0,0 1 0 0 0,1 0 0 0 0,-1 0 0 0 0,0-1 0 0 0,1 1 0 0 0,-1 0 0 0 0,0 0 0 0 0,1-1 0 0 0,-1 1 0 0 0,0 0 1 0 0,0-1-1 0 0,0 1 0 0 0,1-1 0 0 0,-1 1 0 0 0,0 0 0 0 0,0-1 0 0 0,0 0 0 0 0,9-17-213 0 0,-8 17 211 0 0,9-27-492 0 0,-1-1 1 0 0,-2 0-1 0 0,6-46 1 0 0,2-92-2348 0 0,-15 166 2825 0 0,2-40-1193 0 0,-1-1-150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1.2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33 3223 0 0,'-7'-3'2558'0'0,"8"5"-2138"0"0,-1 0-1 0 0,1 0 0 0 0,0 0 1 0 0,-1-1-1 0 0,1 1 0 0 0,0 0 1 0 0,0 0-1 0 0,9 9 3314 0 0,1-8-2920 0 0,30 12-114 0 0,-31-12-25 0 0,2-3-51 0 0,36 0-208 0 0,-27-1-95 0 0,10-7 189 0 0,50-20 0 0 0,-60 19-301 0 0,-5 2-46 0 0,0 0 1 0 0,25-6-1 0 0,-37 12-170 0 0,0 0 0 0 0,0 0 0 0 0,0 1 0 0 0,0 0 0 0 0,0-1 0 0 0,0 1 0 0 0,0 0-1 0 0,0 1 1 0 0,0-1 0 0 0,0 1 0 0 0,0 0 0 0 0,0 0 0 0 0,0 0 0 0 0,0 0 0 0 0,-1 1 0 0 0,5 2 0 0 0,-6-3 209 0 0,3 8-69 0 0,18 31 177 0 0,-19-33-159 0 0,-1 1 0 0 0,0 1 0 0 0,-1-1-1 0 0,0 0 1 0 0,0 1 0 0 0,-1-1 0 0 0,0 1-1 0 0,0 0 1 0 0,-1 8 0 0 0,0-5 51 0 0,1 31 509 0 0,-3-1 0 0 0,-1 0 0 0 0,-18 81 1 0 0,-51 118 77 0 0,69-230-845 0 0,-1-1-13 0 0,1 0 0 0 0,-7 13 1 0 0,9-21 9 0 0,0-1 0 0 0,0 1 0 0 0,0 0 0 0 0,-1 0 0 0 0,1 0 0 0 0,0-1 0 0 0,-1 1 0 0 0,1-1 0 0 0,-1 1 0 0 0,0-1 0 0 0,1 0 0 0 0,-1 1-1 0 0,0-1 1 0 0,0 0 0 0 0,0 0 0 0 0,0 0 0 0 0,-2 0 0 0 0,2 0-56 0 0,1-1-1 0 0,-1-1 0 0 0,1 1 0 0 0,-1 0 1 0 0,1 0-1 0 0,-1 0 0 0 0,1-1 0 0 0,0 1 1 0 0,-1-1-1 0 0,1 1 0 0 0,-1-1 1 0 0,1 0-1 0 0,0 1 0 0 0,0-1 0 0 0,-1 0 1 0 0,1 0-1 0 0,0 0 0 0 0,0 0 0 0 0,0 0 1 0 0,0 0-1 0 0,0 0 0 0 0,0 0 0 0 0,0-1 1 0 0,1 1-1 0 0,-2-2 0 0 0,-2-4-682 0 0,0-1-1 0 0,0 1 1 0 0,-3-10-1 0 0,-2-14-1941 0 0,-7-33 0 0 0,11 39 1415 0 0,-1 0-1 0 0,-18-44 1 0 0,24 69 1323 0 0,0 0 0 0 0,0-1 0 0 0,0 1-1 0 0,0-1 1 0 0,0 1 0 0 0,-1 0 0 0 0,1-1 0 0 0,0 1 0 0 0,0-1 0 0 0,0 1-1 0 0,-1 0 1 0 0,1-1 0 0 0,0 1 0 0 0,-1 0 0 0 0,1 0 0 0 0,0-1 0 0 0,-1 1-1 0 0,1 0 1 0 0,0 0 0 0 0,-1-1 0 0 0,1 1 0 0 0,0 0 0 0 0,-1 0 0 0 0,1 0-1 0 0,0-1 1 0 0,-1 1 0 0 0,0 0 0 0 0,1 0 102 0 0,-1 1 0 0 0,1-1 0 0 0,-1 0 0 0 0,1 1 0 0 0,0-1 0 0 0,-1 0 0 0 0,1 1 1 0 0,-1-1-1 0 0,1 1 0 0 0,0-1 0 0 0,-1 1 0 0 0,1-1 0 0 0,0 0 0 0 0,0 1 0 0 0,-1-1 0 0 0,1 1 0 0 0,0 0 0 0 0,-7 26 3279 0 0,7-26-3382 0 0,-10 81 5159 0 0,8-58-4296 0 0,2-1-1 0 0,0 1 0 0 0,6 30 0 0 0,-6-53-833 0 0,0 1 5 0 0,0-1 0 0 0,0 1 1 0 0,1-1-1 0 0,-1 1 0 0 0,0-1 1 0 0,1 1-1 0 0,-1-1 0 0 0,1 1 1 0 0,-1-1-1 0 0,1 0 0 0 0,0 1 1 0 0,-1-1-1 0 0,1 0 0 0 0,0 1 1 0 0,0-1-1 0 0,2 2 0 0 0,-3-5-57 0 0,1 1 0 0 0,-1 0 0 0 0,1 0 0 0 0,-1-1 0 0 0,0 1-1 0 0,1 0 1 0 0,-1-1 0 0 0,0 1 0 0 0,0 0 0 0 0,0-1 0 0 0,0 1 0 0 0,0 0 0 0 0,-1-2-1 0 0,1 1-93 0 0,0-13-1110 0 0,1 0 1 0 0,0 1-1 0 0,1-1 0 0 0,6-25 1 0 0,-8 40 1143 0 0,0-1 1 0 0,0 1-1 0 0,0 0 1 0 0,0-1-1 0 0,0 1 1 0 0,1 0-1 0 0,-1-1 1 0 0,0 1-1 0 0,0 0 1 0 0,0-1-1 0 0,0 1 1 0 0,0 0-1 0 0,1 0 1 0 0,-1-1 0 0 0,0 1-1 0 0,0 0 1 0 0,1 0-1 0 0,-1-1 1 0 0,0 1-1 0 0,0 0 1 0 0,1 0-1 0 0,-1 0 1 0 0,1-1-1 0 0,6 6-274 0 0,11 8 911 0 0,23 10-557 0 0,-40-22-4 0 0,0 0-1 0 0,0-1 0 0 0,0 1 0 0 0,0-1 1 0 0,0 1-1 0 0,1-1 0 0 0,-1 1 0 0 0,0-1 1 0 0,0 0-1 0 0,1 1 0 0 0,-1-1 1 0 0,0 0-1 0 0,0 0 0 0 0,2 0 0 0 0,34 2-264 0 0,-27-2-32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1.6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 0 6191 0 0,'-4'20'1331'0'0,"2"0"-1"0"0,-1 27 0 0 0,-1 1 545 0 0,-26 176 6250 0 0,28-203-6934 0 0,-1 27 0 0 0,3-41-975 0 0,0 0 0 0 0,1 0 1 0 0,-1 0-1 0 0,2 0 1 0 0,-1 0-1 0 0,1 0 1 0 0,3 9-1 0 0,-5-15-201 0 0,0-1 0 0 0,0 1 0 0 0,1-1 0 0 0,-1 1 1 0 0,0-1-1 0 0,0 0 0 0 0,0 1 0 0 0,0-1 0 0 0,1 1 0 0 0,-1-1 0 0 0,0 0 0 0 0,0 1 0 0 0,1-1 0 0 0,-1 0 1 0 0,0 1-1 0 0,1-1 0 0 0,-1 0 0 0 0,0 0 0 0 0,1 1 0 0 0,-1-1 0 0 0,1 0 0 0 0,-1 0 0 0 0,0 0 0 0 0,1 1 0 0 0,-1-1 1 0 0,1 0-1 0 0,0 0 0 0 0,-1 0-12 0 0,1 0 0 0 0,0-1 0 0 0,-1 1 0 0 0,1-1 1 0 0,-1 1-1 0 0,0 0 0 0 0,1-1 0 0 0,-1 1 0 0 0,1-1 0 0 0,-1 1 0 0 0,0-1 1 0 0,1 1-1 0 0,-1-1 0 0 0,0 0 0 0 0,1 1 0 0 0,-1-1 0 0 0,0 0 1 0 0,10-34-310 0 0,-9 29 264 0 0,25-141-3098 0 0,-19 84-3441 0 0,-5 26 234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2.1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69 5495 0 0,'1'-1'80'0'0,"-1"0"0"0"0,1 1 0 0 0,0-1 0 0 0,-1 1 0 0 0,1 0 0 0 0,-1-1 0 0 0,1 1 0 0 0,0-1 0 0 0,-1 1 0 0 0,1 0 0 0 0,0-1-1 0 0,0 1 1 0 0,-1 0 0 0 0,1 0 0 0 0,0 0 0 0 0,0 0 0 0 0,-1 0 0 0 0,1 0 0 0 0,0 0 0 0 0,0 0 0 0 0,-1 0 0 0 0,1 0 0 0 0,0 0 0 0 0,0 0 0 0 0,-1 0-1 0 0,1 0 1 0 0,0 1 0 0 0,0-1 0 0 0,-1 0 0 0 0,1 1 0 0 0,0-1 0 0 0,-1 0 0 0 0,1 1 0 0 0,0-1 0 0 0,0 2 0 0 0,6 1 2636 0 0,5 0-1492 0 0,33 7-82 0 0,-43-10-1045 0 0,1 1 0 0 0,-1-1-1 0 0,0 1 1 0 0,0-1 0 0 0,1 0-1 0 0,-1 0 1 0 0,2 0 0 0 0,7 0 111 0 0,-5 1-45 0 0,-1-1 0 0 0,1-1 0 0 0,0 1-1 0 0,-1-1 1 0 0,11-2 0 0 0,23-5 463 0 0,-1-2 0 0 0,40-16 1 0 0,-52 14-193 0 0,-19 8-350 0 0,1 0-1 0 0,-1 1 1 0 0,0 0-1 0 0,1 0 1 0 0,-1 1 0 0 0,1-1-1 0 0,0 2 1 0 0,9-2-1 0 0,-16 3-77 0 0,-1 1-1 0 0,1-1 0 0 0,-1 0 1 0 0,1 0-1 0 0,0 1 1 0 0,-1-1-1 0 0,1 0 1 0 0,-1 1-1 0 0,1-1 0 0 0,-1 0 1 0 0,1 1-1 0 0,-1-1 1 0 0,0 1-1 0 0,1-1 0 0 0,-1 1 1 0 0,1-1-1 0 0,-1 1 1 0 0,0-1-1 0 0,0 1 0 0 0,1-1 1 0 0,-1 1-1 0 0,0 0 1 0 0,0-1-1 0 0,1 1 1 0 0,-1-1-1 0 0,0 1 0 0 0,0 0 1 0 0,0-1-1 0 0,0 2 1 0 0,2 22 677 0 0,-2-19-509 0 0,5 192 4881 0 0,-6-139-4363 0 0,-14 81 0 0 0,8-92-568 0 0,-15 47 0 0 0,17-79-100 0 0,0 0 0 0 0,-1-1-1 0 0,0 1 1 0 0,-1-1-1 0 0,-1-1 1 0 0,0 1 0 0 0,-11 13-1 0 0,16-24-82 0 0,0 1 0 0 0,-1-1 0 0 0,1 1 0 0 0,-1-1 0 0 0,0 0 0 0 0,0-1 0 0 0,0 1 0 0 0,0-1 0 0 0,0 1 0 0 0,-1-1 0 0 0,1 0 0 0 0,-1-1 0 0 0,1 1 0 0 0,-1-1 0 0 0,0 0 0 0 0,1 0 0 0 0,-1 0 0 0 0,-6-1 0 0 0,4 0-88 0 0,0-1 0 0 0,0 1-1 0 0,1-2 1 0 0,-1 1-1 0 0,0-1 1 0 0,1 0-1 0 0,0 0 1 0 0,-1 0 0 0 0,1-1-1 0 0,0 0 1 0 0,0-1-1 0 0,-8-5 1 0 0,8 4-483 0 0,0 0 0 0 0,0-1 0 0 0,0 0 0 0 0,1 0 0 0 0,0 0 0 0 0,0 0 0 0 0,0-1 0 0 0,1 0 0 0 0,0 0 0 0 0,-3-8 0 0 0,5 10 414 0 0,0 1 0 0 0,0-1 0 0 0,1 1 0 0 0,0-1-1 0 0,0 1 1 0 0,0-1 0 0 0,0 0 0 0 0,1 1 0 0 0,0-1 0 0 0,0 0 0 0 0,0 0 0 0 0,0 1 0 0 0,1-1-1 0 0,0 0 1 0 0,0 1 0 0 0,0-1 0 0 0,1 1 0 0 0,2-8 0 0 0,-3 11 366 0 0,0 0 1 0 0,0-1-1 0 0,0 1 0 0 0,0 0 1 0 0,0 0-1 0 0,0 0 0 0 0,1 0 0 0 0,-1 0 1 0 0,0 0-1 0 0,0 1 0 0 0,1-1 1 0 0,-1 0-1 0 0,1 1 0 0 0,-1-1 1 0 0,1 1-1 0 0,1-1 0 0 0,24-3 2067 0 0,-22 4-1817 0 0,-3 0 733 0 0,9 0-27 0 0,55 0 1692 0 0,-20 1-1945 0 0,-35-1-213 0 0,-1 1-96 0 0,29 2-21 0 0,-29-2 286 0 0,-1 1-549 0 0,0-1-159 0 0,2 0-38 0 0,-1 0 1 0 0,0 1 0 0 0,0 1 0 0 0,0-1-1 0 0,14 8 1 0 0,-21-9-110 0 0,-1 1 0 0 0,1-1-1 0 0,-1 1 1 0 0,1 0 0 0 0,-1 0-1 0 0,3 4 1 0 0,-1 0-166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3.6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105 0 1319 0 0,'-12'48'2241'0'0,"1"1"0"0"0,-8 87-1 0 0,12-74-1562 0 0,-43 478 6786 0 0,45-439-5712 0 0,13 160 0 0 0,-6-245-1668 0 0,1-1 0 0 0,5 21 0 0 0,-7-33-177 0 0,9-3-1210 0 0,29-3 646 0 0,-38 2 612 0 0,1 1 0 0 0,-1-1 1 0 0,0 0-1 0 0,1 1 0 0 0,-1-1 1 0 0,0 0-1 0 0,0 0 0 0 0,0 0 0 0 0,0 0 1 0 0,0 0-1 0 0,0 0 0 0 0,0 0 0 0 0,0 0 1 0 0,0 0-1 0 0,0 0 0 0 0,0 0 1 0 0,-1-1-1 0 0,1 1 0 0 0,-1 0 0 0 0,1-1 1 0 0,-1 1-1 0 0,1 0 0 0 0,-1-1 0 0 0,0 1 1 0 0,1-3-1 0 0,1-3-191 0 0,8-29-3060 0 0,11-66 0 0 0,-15 56-984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4.1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0 197 8519 0 0,'24'19'3670'0'0,"-11"-12"-2970"0"0,38 22 10 0 0,-39-22-7 0 0,2-4-40 0 0,40 10-21 0 0,-32-10-2 0 0,14-2-32 0 0,-19-2-133 0 0,-1-2-231 0 0,0-1 0 0 0,0 0 0 0 0,-1-2 0 0 0,0 0 0 0 0,23-12 0 0 0,-14 4 19 0 0,-1-2-1 0 0,-1-1 1 0 0,28-26 0 0 0,-42 34-467 0 0,1 0 1 0 0,-2 0-1 0 0,1 0 1 0 0,-1-1 0 0 0,-1 0-1 0 0,1-1 1 0 0,-2 1-1 0 0,1-1 1 0 0,-2 0 0 0 0,5-15-1 0 0,-8 11-1199 0 0,-1 14 1317 0 0,0 1 0 0 0,0 0-1 0 0,-1-1 1 0 0,1 1 0 0 0,0 0 0 0 0,0-1 0 0 0,0 1-1 0 0,0 0 1 0 0,-1 0 0 0 0,1-1 0 0 0,0 1 0 0 0,0 0 0 0 0,-1 0-1 0 0,1-1 1 0 0,0 1 0 0 0,0 0 0 0 0,-1 0 0 0 0,1 0-1 0 0,0 0 1 0 0,-1-1 0 0 0,1 1 0 0 0,0 0 0 0 0,0 0 0 0 0,-1 0-1 0 0,-1 0-49 0 0,1 0-1 0 0,-1 0 1 0 0,1 1-1 0 0,-1-1 1 0 0,1 0-1 0 0,0 1 1 0 0,-1-1-1 0 0,1 1 1 0 0,0-1-1 0 0,-1 1 1 0 0,1 0-1 0 0,0 0 1 0 0,0-1-1 0 0,0 1 1 0 0,0 0-1 0 0,-1 1 1 0 0,-1 1 68 0 0,0 0 0 0 0,1-1 0 0 0,0 1 0 0 0,0 0 1 0 0,0 0-1 0 0,0 1 0 0 0,0-1 0 0 0,1 0 0 0 0,-1 1 1 0 0,0 4-1 0 0,-8 40 868 0 0,6-26-480 0 0,-18 107 3810 0 0,-5 163-1 0 0,-34 392 236 0 0,53-634-4099 0 0,2-14-95 0 0,-2 58 0 0 0,9-82-171 0 0,4-32-587 0 0,5-107-3511 0 0,-10 72-1798 0 0,-1 13-475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4.6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143 15 1319 0 0,'-4'2'359'0'0,"-1"1"0"0"0,1 1-1 0 0,0-1 1 0 0,0 1-1 0 0,-7 7 1 0 0,9-8-140 0 0,-1 0 0 0 0,1 0 0 0 0,-1 0 0 0 0,0-1 1 0 0,0 1-1 0 0,0-1 0 0 0,0 0 0 0 0,0 0 0 0 0,-1 0 1 0 0,1 0-1 0 0,-1 0 0 0 0,1-1 0 0 0,-7 2 0 0 0,9-3-129 0 0,-1 0-1 0 0,0 0 0 0 0,1 0 0 0 0,-1-1 1 0 0,0 1-1 0 0,1-1 0 0 0,-1 1 0 0 0,0-1 0 0 0,1 1 1 0 0,-1-1-1 0 0,1 0 0 0 0,-1 0 0 0 0,1 0 1 0 0,-1 0-1 0 0,1 0 0 0 0,0 0 0 0 0,-3-2 1 0 0,-19-24 1081 0 0,22 24-937 0 0,0 2-48 0 0,0 1-1 0 0,1-1 0 0 0,-1 0 0 0 0,0 0 0 0 0,1 0 1 0 0,-1 0-1 0 0,1 0 0 0 0,-1 0 0 0 0,1 0 0 0 0,0 0 1 0 0,-1 0-1 0 0,1 0 0 0 0,0 0 0 0 0,0 0 1 0 0,0-1-1 0 0,0 1 0 0 0,0 0 0 0 0,0 0 0 0 0,0 0 1 0 0,0-2-1 0 0,1 2-89 0 0,-1 1 1 0 0,1-1-1 0 0,-1 0 1 0 0,1 1-1 0 0,-1-1 0 0 0,1 1 1 0 0,-1-1-1 0 0,1 1 1 0 0,0-1-1 0 0,-1 1 1 0 0,1 0-1 0 0,0-1 1 0 0,0 1-1 0 0,-1 0 0 0 0,1-1 1 0 0,0 1-1 0 0,0 0 1 0 0,-1 0-1 0 0,1 0 1 0 0,0 0-1 0 0,0 0 0 0 0,-1 0 1 0 0,1 0-1 0 0,0 0 1 0 0,0 0-1 0 0,-1 0 1 0 0,1 0-1 0 0,0 0 0 0 0,1 1 1 0 0,97 19 2776 0 0,-73-15-2404 0 0,-4 0-196 0 0,12-1 131 0 0,-22-2-335 0 0,38 6 371 0 0,-2 2-359 0 0,-26-5-27 0 0,27 7-44 0 0,-26-6-10 0 0,1 1 0 0 0,26 4 0 0 0,-48-11-17 0 0,-1 1 0 0 0,1-1-1 0 0,0 0 1 0 0,0 0 0 0 0,0 0-1 0 0,-1 0 1 0 0,1 0 0 0 0,0 0-1 0 0,0-1 1 0 0,-1 1 0 0 0,4-2-1 0 0,-5 2 12 0 0,1 0 1 0 0,-1 0-1 0 0,0 0 0 0 0,0 0 1 0 0,1-1-1 0 0,-1 1 0 0 0,0 0 0 0 0,0 0 1 0 0,0-1-1 0 0,1 1 0 0 0,-1 0 1 0 0,0 0-1 0 0,0-1 0 0 0,0 1 0 0 0,0 0 1 0 0,0-1-1 0 0,0 1 0 0 0,1 0 0 0 0,-1-1 1 0 0,0 1-1 0 0,0 0 0 0 0,0 0 1 0 0,0-1-1 0 0,0 0 0 0 0,-6-12-59 0 0,3 10-164 0 0,1-1 0 0 0,-1 1 0 0 0,0 0 0 0 0,0 0 0 0 0,0 1 0 0 0,0-1 0 0 0,0 1 0 0 0,-1-1 0 0 0,1 1-1 0 0,-1 0 1 0 0,1 0 0 0 0,-1 0 0 0 0,0 1 0 0 0,0-1 0 0 0,0 1 0 0 0,0 0 0 0 0,-7-1 0 0 0,8 2 41 0 0,0 0 0 0 0,0 0 0 0 0,0 0-1 0 0,0 0 1 0 0,0 0 0 0 0,0 1 0 0 0,0-1 0 0 0,0 1 0 0 0,0 0 0 0 0,0 0-1 0 0,1 0 1 0 0,-1 0 0 0 0,0 0 0 0 0,0 1 0 0 0,1-1 0 0 0,-1 1 0 0 0,1 0 0 0 0,0 0-1 0 0,-1 0 1 0 0,1 0 0 0 0,0 0 0 0 0,0 0 0 0 0,0 0 0 0 0,-3 6 0 0 0,1-2-994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5.0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193 1 55 0 0,'-6'1'123'0'0,"5"-1"-73"0"0,1 0-1 0 0,-1 1 0 0 0,0-1 1 0 0,1 0-1 0 0,-1 0 0 0 0,0 0 0 0 0,1 0 1 0 0,-1 1-1 0 0,1-1 0 0 0,-1 0 1 0 0,1 1-1 0 0,-1-1 0 0 0,0 0 0 0 0,1 1 1 0 0,-1-1-1 0 0,1 1 0 0 0,0-1 1 0 0,-1 0-1 0 0,1 1 0 0 0,-1-1 0 0 0,1 1 1 0 0,0 0-1 0 0,-1-1 0 0 0,1 1 1 0 0,0-1-1 0 0,-1 1 0 0 0,1 0 0 0 0,0-1 1 0 0,0 1-1 0 0,0-1 0 0 0,0 1 1 0 0,-1 1-1 0 0,-6 26 2048 0 0,-6 59 0 0 0,6-37-530 0 0,-31 145 3445 0 0,-2 16-1728 0 0,-22 494 4637 0 0,60-668-7625 0 0,0-19-211 0 0,1 0 0 0 0,1 1 0 0 0,1-1 0 0 0,0 0-1 0 0,7 28 1 0 0,-8-45-89 0 0,0 0-1 0 0,0 0 1 0 0,0 0-1 0 0,0-1 1 0 0,1 1-1 0 0,-1 0 1 0 0,0 0-1 0 0,1-1 1 0 0,-1 1-1 0 0,0 0 1 0 0,1-1-1 0 0,-1 1 1 0 0,1 0-1 0 0,-1-1 1 0 0,1 1-1 0 0,-1 0 1 0 0,1-1-1 0 0,-1 1 1 0 0,1-1-1 0 0,0 1 1 0 0,-1-1-1 0 0,1 0 1 0 0,0 1-1 0 0,0 0 1 0 0,0-2-35 0 0,0 1 0 0 0,0 0 0 0 0,-1 0-1 0 0,1 0 1 0 0,0-1 0 0 0,-1 1 0 0 0,1 0 0 0 0,0-1 0 0 0,-1 1 0 0 0,1-1 0 0 0,0 1 0 0 0,-1 0 0 0 0,1-1 0 0 0,-1 0 0 0 0,1 1-1 0 0,-1-1 1 0 0,1 1 0 0 0,-1-1 0 0 0,1-1 0 0 0,4-5-356 0 0,-1 0 0 0 0,0-1 0 0 0,3-8 0 0 0,-7 16 381 0 0,26-75-2870 0 0,-11 23-2585 0 0,-4 11-471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5.4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116 1 655 0 0,'-1'1'66'0'0,"0"-1"-1"0"0,1 1 0 0 0,-1 0 1 0 0,0 0-1 0 0,1 0 0 0 0,-1 0 0 0 0,1 0 1 0 0,0 0-1 0 0,-1 0 0 0 0,1 0 0 0 0,0 0 1 0 0,-1 0-1 0 0,1 0 0 0 0,0 0 0 0 0,0 0 1 0 0,0 0-1 0 0,0 0 0 0 0,0 0 0 0 0,0 2 1 0 0,-1 5 556 0 0,-18 102 6097 0 0,-10 181 0 0 0,-6 63 120 0 0,11-109-4835 0 0,24-242-1990 0 0,0 3-5 0 0,-1 0 0 0 0,1 0 0 0 0,1-1 0 0 0,-1 1 0 0 0,1 0 0 0 0,0 0 0 0 0,0-1 0 0 0,3 9 0 0 0,-4-14-12 0 0,1 1-1 0 0,-1-1 1 0 0,1 1-1 0 0,-1-1 1 0 0,0 1-1 0 0,1-1 1 0 0,-1 0-1 0 0,1 1 1 0 0,-1-1 0 0 0,1 0-1 0 0,-1 1 1 0 0,1-1-1 0 0,0 0 1 0 0,-1 1-1 0 0,1-1 1 0 0,-1 0-1 0 0,1 0 1 0 0,-1 0-1 0 0,1 0 1 0 0,0 0 0 0 0,-1 0-1 0 0,1 0 1 0 0,-1 0-1 0 0,1 0 1 0 0,0 0-1 0 0,-1 0 1 0 0,1 0-1 0 0,0 0 1 0 0,-1 0-1 0 0,1 0 1 0 0,-1 0 0 0 0,1-1-1 0 0,-1 1 1 0 0,1 0-1 0 0,-1-1 1 0 0,1 1-1 0 0,0 0 1 0 0,-1-1-1 0 0,0 1 1 0 0,2-1-1 0 0,18-18-263 0 0,-12 9 39 0 0,-1 0 0 0 0,0 0-1 0 0,-1-1 1 0 0,0 0 0 0 0,-1 0 0 0 0,6-20 0 0 0,17-74-1512 0 0,-28 103 1708 0 0,28-163-4704 0 0,-20 113-1406 0 0</inkml:trace>
  <inkml:trace contextRef="#ctx0" brushRef="#br0" timeOffset="1">213 76 5495 0 0,'-45'322'7286'0'0,"35"-227"-5250"0"0,-2 40 699 0 0,11-114-2318 0 0,2 0 1 0 0,0 0-1 0 0,1 0 1 0 0,5 22-1 0 0,-1-29-245 0 0,12 19-1382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1.8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2 218 15287 0 0,'0'-5'898'0'0,"-1"4"-784"0"0,1-1 0 0 0,0 1 0 0 0,-1 0 0 0 0,1 0 0 0 0,0 0 0 0 0,0 0 0 0 0,0 0 0 0 0,0 0 0 0 0,0 0-1 0 0,0 0 1 0 0,0 0 0 0 0,1-1 0 0 0,-1 1 0 0 0,0 0 0 0 0,1 0 0 0 0,-1 0 0 0 0,0 0 0 0 0,1 0 0 0 0,0 0-1 0 0,-1 0 1 0 0,2-1 958 0 0,2-1-244 0 0,47-33-639 0 0,-2 5-427 0 0,0 2 0 0 0,59-24 0 0 0,-23 17-5848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6.0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0 3479 0 0,'0'26'3144'0'0,"-3"36"10"0"0,-17 193 6384 0 0,14-213-8688 0 0,1-8-140 0 0,1 1 0 0 0,2 59 0 0 0,5-83-487 0 0,-3-11-225 0 0,0 0 1 0 0,0 1-1 0 0,0-1 1 0 0,0 0 0 0 0,1 0-1 0 0,-1 0 1 0 0,0 0-1 0 0,0 0 1 0 0,0 0 0 0 0,1 0-1 0 0,-1 0 1 0 0,0 0-1 0 0,0 0 1 0 0,0 1 0 0 0,0-1-1 0 0,1 0 1 0 0,-1 0 0 0 0,0 0-1 0 0,0 0 1 0 0,0 0-1 0 0,1 0 1 0 0,-1 0 0 0 0,0-1-1 0 0,0 1 1 0 0,0 0-1 0 0,1 0 1 0 0,-1 0 0 0 0,0 0-1 0 0,0 0 1 0 0,0 0-1 0 0,1 0 1 0 0,0-1-48 0 0,0 0-1 0 0,0 0 1 0 0,0 0 0 0 0,0-1 0 0 0,0 1-1 0 0,0 0 1 0 0,0 0 0 0 0,0-1 0 0 0,0 1-1 0 0,0-3 1 0 0,7-17-1070 0 0,-1-1 0 0 0,-2-1-1 0 0,0 1 1 0 0,3-43-1 0 0,-6 42 255 0 0,2-9-365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6:36.6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15 6191 0 0,'-1'0'59'0'0,"1"-1"0"0"0,0 1-1 0 0,0-1 1 0 0,0 1 0 0 0,-1-1-1 0 0,1 1 1 0 0,0-1-1 0 0,0 1 1 0 0,0-1 0 0 0,0 1-1 0 0,0-1 1 0 0,0 1 0 0 0,0-1-1 0 0,0 1 1 0 0,0-1-1 0 0,0 1 1 0 0,1-1 0 0 0,-1 1-1 0 0,0-1 1 0 0,0 1 0 0 0,0-1-1 0 0,0 1 1 0 0,1-1-1 0 0,-1 1 1 0 0,0-1 0 0 0,1 1-1 0 0,-1-1 1 0 0,13 6 3584 0 0,-3 0-2269 0 0,15 6 3622 0 0,-4-3-4331 0 0,-5-3-145 0 0,-6-1 606 0 0,2-1-348 0 0,61 13 453 0 0,-61-13-1040 0 0,-5-1-42 0 0,1-1 0 0 0,0 1 0 0 0,-1-1 0 0 0,12 0 0 0 0,19 1 155 0 0,-28-1-15 0 0,1-2-38 0 0,41-2-161 0 0,-39 0-82 0 0,0 1 0 0 0,0-2 0 0 0,0 0 0 0 0,16-6-1 0 0,20-7 29 0 0,-49 17-39 0 0,0 0-1 0 0,1 0 1 0 0,-1 0-1 0 0,0 0 0 0 0,0 0 1 0 0,0 0-1 0 0,0 1 1 0 0,0-1-1 0 0,0 0 1 0 0,0 0-1 0 0,1 0 1 0 0,-1 0-1 0 0,0 0 1 0 0,0 0-1 0 0,0 0 0 0 0,0 1 1 0 0,0-1-1 0 0,0 0 1 0 0,0 0-1 0 0,0 0 1 0 0,0 0-1 0 0,0 0 1 0 0,0 1-1 0 0,0-1 1 0 0,0 0-1 0 0,0 0 1 0 0,0 0-1 0 0,0 0 0 0 0,0 0 1 0 0,0 1-1 0 0,0-1 1 0 0,0 0-1 0 0,0 0 1 0 0,0 0-1 0 0,0 0 1 0 0,0 0-1 0 0,0 1 1 0 0,0-1-1 0 0,0 0 0 0 0,-1 0 1 0 0,1 0-1 0 0,0 0 1 0 0,0 0-1 0 0,0 0 1 0 0,0 0-1 0 0,0 1 1 0 0,0-1-1 0 0,-1 0 1 0 0,-5 12-40 0 0,4-8 14 0 0,-5 14 114 0 0,0 2 0 0 0,1-1 1 0 0,1 0-1 0 0,0 1 0 0 0,-1 24 0 0 0,-3 103 1470 0 0,9-144-1512 0 0,0 133 697 0 0,-2 54 256 0 0,0-147-985 0 0,3-27-2 0 0,-2-1 0 0 0,0 1-1 0 0,0 0 1 0 0,-2-1 0 0 0,-7 28 0 0 0,9-41-35 0 0,1 0-1 0 0,-1-1 1 0 0,0 1 0 0 0,0 0 0 0 0,0 0-1 0 0,0 0 1 0 0,-1-1 0 0 0,1 1-1 0 0,0-1 1 0 0,-1 1 0 0 0,1-1-1 0 0,-1 1 1 0 0,1-1 0 0 0,-1 0-1 0 0,0 0 1 0 0,1 0 0 0 0,-1 0-1 0 0,0 0 1 0 0,0 0 0 0 0,0 0 0 0 0,0-1-1 0 0,0 1 1 0 0,0-1 0 0 0,0 1-1 0 0,0-1 1 0 0,0 0 0 0 0,0 0-1 0 0,0 0 1 0 0,-3 0 0 0 0,-5-1-232 0 0,0-1 1 0 0,0 0 0 0 0,0-1-1 0 0,-17-6 1 0 0,12 4 42 0 0,-14-5-1012 0 0,0-1 0 0 0,-34-19 0 0 0,50 23 907 0 0,1 0 0 0 0,0-2 1 0 0,1 1-1 0 0,0-2 1 0 0,0 1-1 0 0,0-2 0 0 0,-8-10 1 0 0,12 9 959 0 0,7 12-577 0 0,0 0-1 0 0,0 0 1 0 0,0 0 0 0 0,1-5 1816 0 0,0 5-1817 0 0,1 0 338 0 0,0 0 0 0 0,0-1-1 0 0,0 1 1 0 0,0 0 0 0 0,0 0 0 0 0,1 1-1 0 0,3 0 1 0 0,-4-1-484 0 0,7 1 414 0 0,-7-1 204 0 0,10 4-399 0 0,34 11-8 0 0,-34-11 106 0 0,-1 0-154 0 0,35 10-14 0 0,-35-10-1 0 0,-1-2-11 0 0,32 8-55 0 0,-32-7-68 0 0,0-2-120 0 0,30 2 75 0 0,-38-3 43 0 0,-1 0-1 0 0,1 0 0 0 0,0 0 1 0 0,0 0-1 0 0,0 0 1 0 0,0 0-1 0 0,0 0 1 0 0,3-2-1 0 0,1 1-1962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19.1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2031 19 655 0 0,'16'-18'2482'0'0,"-18"19"-2343"0"0,0 0 1 0 0,0 1-1 0 0,0-1 1 0 0,0 1-1 0 0,1-1 1 0 0,-1 1-1 0 0,0 0 1 0 0,1-1-1 0 0,-1 1 1 0 0,1 0-1 0 0,-1 2 1 0 0,-3 2-66 0 0,-21 27 245 0 0,-3-1 0 0 0,0-1 1 0 0,-54 43-1 0 0,-13 4 774 0 0,80-62-944 0 0,1 0 0 0 0,0 0-1 0 0,-19 30 1 0 0,19-19-106 0 0,-12 31 90 0 0,2-1 64 0 0,4-10-117 0 0,-8 17-10 0 0,4-15 11 0 0,21-40-59 0 0,-17 27 85 0 0,-73 89 11 0 0,-147 179-247 0 0,193-240 116 0 0,-61 99-172 0 0,93-136 168 0 0,-1 0-37 0 0,-1 3 38 0 0,-1 0 0 0 0,-2-1 0 0 0,-40 43 0 0 0,52-63 15 0 0,-130 128 53 0 0,115-110-52 0 0,1 1 0 0 0,2 1 0 0 0,-26 45 0 0 0,36-53-53 0 0,-2 4 39 0 0,-6 18 14 0 0,-2 4 0 0 0,3-4 0 0 0,4-10 16 0 0,11-26 60 0 0,0 2-1 0 0,0 2-53 0 0,1-4-3 0 0,0-1 1 0 0,-1 1-1 0 0,0-1 0 0 0,-5 10 1 0 0,2-3-45 0 0,-1-1 1 0 0,0 0 0 0 0,-1 0-1 0 0,-1-1 1 0 0,0 0 0 0 0,0 0-1 0 0,-14 12 1 0 0,-1-7 52 0 0,-32 16 0 0 0,34-21 507 0 0,1 2 0 0 0,-31 23 0 0 0,-27 26 1353 0 0,75-59-1530 0 0,0 1 0 0 0,1-1 0 0 0,-1 1 0 0 0,-3 5-1 0 0,-9 8 3513 0 0,16-22-2569 0 0,4-15-1068 0 0,0 4-1407 0 0,-4 14 571 0 0,0 2 586 0 0,0 0-1 0 0,0 0 1 0 0,0-1-1 0 0,0 1 1 0 0,0 0 0 0 0,0 0-1 0 0,0-1 1 0 0,0 1-1 0 0,0 0 1 0 0,0 0-1 0 0,0-1 1 0 0,0 1-1 0 0,0 0 1 0 0,0 0-1 0 0,-1-1 1 0 0,1 1-1 0 0,0 0 1 0 0,0 0-1 0 0,0 0 1 0 0,0-1-1 0 0,0 1 1 0 0,-1 0-1 0 0,1 0 1 0 0,0 0-1 0 0,0 0 1 0 0,0-1-1 0 0,-1 1 1 0 0,1 0-1 0 0,0 0 1 0 0,0 0-1 0 0,-1 0 1 0 0,1 0-1 0 0,0 0 1 0 0,0 0-1 0 0,-1 0 1 0 0,1-1 17 0 0,-1 1-1 0 0,1-1 1 0 0,-1 1-1 0 0,1-1 1 0 0,0 1 0 0 0,-1-1-1 0 0,1 1 1 0 0,0-1-1 0 0,-1 1 1 0 0,1-1 0 0 0,0 1-1 0 0,0-1 1 0 0,0 0-1 0 0,-1 1 1 0 0,1-1 0 0 0,0 1-1 0 0,0-1 1 0 0,0 0-1 0 0,0 1 1 0 0,0-1 0 0 0,0 1-1 0 0,0-1 1 0 0,0 0-1 0 0,1 1 1 0 0,-1-1 0 0 0,0 0-1 0 0,0 1 1 0 0,1-1-1 0 0,7-21-41 0 0,-6 17 37 0 0,-1 2 6 0 0,1-6 27 0 0,1 1 0 0 0,1 0 1 0 0,-1 0-1 0 0,2 0 0 0 0,-1 1 0 0 0,1-1 1 0 0,9-11-1 0 0,-14 19-31 0 0,0 0 1 0 0,0 0-1 0 0,0 0 0 0 0,0 0 0 0 0,0 0 1 0 0,0 0-1 0 0,0 0 0 0 0,0 0 1 0 0,0 0-1 0 0,0 0 0 0 0,0 0 1 0 0,0 0-1 0 0,0 0 0 0 0,0 0 1 0 0,0 0-1 0 0,0 0 0 0 0,0 0 1 0 0,0 0-1 0 0,0 0 0 0 0,0 0 1 0 0,0 0-1 0 0,0 0 0 0 0,0 0 0 0 0,0 0 1 0 0,0 0-1 0 0,0 0 0 0 0,0 0 1 0 0,0 0-1 0 0,0 0 0 0 0,0 0 1 0 0,0 0-1 0 0,0 0 0 0 0,0-1 1 0 0,0 1-1 0 0,0 0 0 0 0,0 0 1 0 0,0 0-1 0 0,0 0 0 0 0,0 0 0 0 0,0 0 1 0 0,0 0-1 0 0,0 0 0 0 0,0 0 1 0 0,0 0-1 0 0,0 0 0 0 0,0 0 1 0 0,0 0-1 0 0,0 0 0 0 0,0 0 1 0 0,0 0-1 0 0,0 0 0 0 0,0 0 1 0 0,-6 2-51 0 0,-8 5-228 0 0,-3 6-253 0 0,-55 47 218 0 0,65-53-62 0 0,0 0-1 0 0,1 0 0 0 0,0 1 1 0 0,0 0-1 0 0,1 0 1 0 0,0 0-1 0 0,-6 14 0 0 0,62-84-1302 0 0,-28 27 1913 0 0,5-8 273 0 0,55-65-1 0 0,83-97 152 0 0,-109 119-578 0 0,39-52-380 0 0,-47 76-133 0 0,62-75-767 0 0,-75 96 944 0 0,50-43 0 0 0,-55 58 253 0 0,1 1 0 0 0,50-30 0 0 0,-51 38 5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4.4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8 559 2039 0 0,'-2'-3'485'0'0,"1"1"138"0"0,1 0 1 0 0,-1 1-1 0 0,0-1 1 0 0,0 0-1 0 0,1 0 1 0 0,-1 1-1 0 0,1-1 1 0 0,-1-2-1 0 0,1 3-437 0 0,0 0 0 0 0,0 1 0 0 0,0-1-1 0 0,1 0 1 0 0,-1 1 0 0 0,0-1 0 0 0,0 0 0 0 0,1 0-1 0 0,-1 1 1 0 0,0-1 0 0 0,1 1 0 0 0,-1-1 0 0 0,1 0-1 0 0,-1 1 1 0 0,1-1 0 0 0,-1 1 0 0 0,1-1 0 0 0,-1 1-1 0 0,1-1 1 0 0,0 1 0 0 0,-1-1 0 0 0,1 1 0 0 0,-1 0-1 0 0,1-1 1 0 0,1 1 0 0 0,26-13 1078 0 0,0 1-1 0 0,52-13 1 0 0,61-5 66 0 0,-78 18-852 0 0,73-23-1 0 0,-60 7-347 0 0,69-20 65 0 0,-67 28-120 0 0,192-53 522 0 0,-173 45-252 0 0,2 4 0 0 0,107-11 0 0 0,-56 11 239 0 0,55-7-119 0 0,-51 12-370 0 0,370-32 619 0 0,-465 48-639 0 0,102-3 1037 0 0,-137 5-270 0 0,-20-1-45 0 0,-16 0-311 0 0,-1 1-628 0 0,0 1 0 0 0,0 1 0 0 0,0 0 0 0 0,-16 4 0 0 0,14-2-817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5.4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663 1 4831 0 0,'-2'0'194'0'0,"1"0"0"0"0,-1 1 0 0 0,1-1-1 0 0,-1 0 1 0 0,1 1 0 0 0,-1 0-1 0 0,1-1 1 0 0,0 1 0 0 0,-1 0-1 0 0,1 0 1 0 0,0-1 0 0 0,0 1-1 0 0,-2 2 1 0 0,-1 0 46 0 0,-33 24 1978 0 0,-35 33-1 0 0,-26 21 1284 0 0,31-34-1169 0 0,-143 75 0 0 0,176-107-1903 0 0,17-7-89 0 0,-1 0 0 0 0,1 0 0 0 0,1 2 0 0 0,-29 21 0 0 0,45-31-304 0 0,-1 0 0 0 0,1 0 0 0 0,0 1 0 0 0,-1-1 0 0 0,1 0 0 0 0,0 1 0 0 0,-1-1-1 0 0,1 0 1 0 0,0 1 0 0 0,-1-1 0 0 0,1 0 0 0 0,0 1 0 0 0,-1-1 0 0 0,1 1 0 0 0,0-1-1 0 0,0 0 1 0 0,0 1 0 0 0,-1-1 0 0 0,1 1 0 0 0,0-1 0 0 0,0 1 0 0 0,0-1 0 0 0,0 1-1 0 0,0-1 1 0 0,0 1 0 0 0,0 0 0 0 0,0-1-1 0 0,1 0 0 0 0,-1 1 0 0 0,1-1 0 0 0,-1 0 0 0 0,1 0 0 0 0,-1 1 0 0 0,1-1 0 0 0,-1 0 0 0 0,1 0 0 0 0,-1 0 0 0 0,1 0 0 0 0,-1 1-1 0 0,1-1 1 0 0,-1 0 0 0 0,1 0 0 0 0,0 0 0 0 0,-1 0 0 0 0,1-1 0 0 0,33-3 619 0 0,-31 4-606 0 0,38-8 196 0 0,0 2 1 0 0,0 2-1 0 0,1 2 0 0 0,44 3 0 0 0,-34 3-187 0 0,1-1 0 0 0,-1-4-1 0 0,80-9 1 0 0,-46-2 247 0 0,-86 12-332 0 0,1-1 0 0 0,-1 1 1 0 0,1 0-1 0 0,-1 0 0 0 0,1 0 0 0 0,-1 0 0 0 0,1-1 0 0 0,-1 1 0 0 0,0 0 1 0 0,1 0-1 0 0,-1-1 0 0 0,1 1 0 0 0,-1 0 0 0 0,0-1 0 0 0,1 1 0 0 0,-1 0 1 0 0,0-1-1 0 0,0 1 0 0 0,1 0 0 0 0,-1-1 0 0 0,0 1 0 0 0,0-1 1 0 0,1 1-1 0 0,-1-1 0 0 0,0 0 0 0 0,0-1-358 0 0,1 1 0 0 0,-1-1 0 0 0,0 0 0 0 0,0 1-1 0 0,-1-1 1 0 0,1 0 0 0 0,0 1 0 0 0,0-1 0 0 0,-1 0 0 0 0,1 1 0 0 0,-2-3 0 0 0,-3-7-2312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5.8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16 655 0 0,'-41'-16'12474'0'0,"46"41"-10258"0"0,2 40 2744 0 0,-6-56-2354 0 0,2 1-1919 0 0,6 31-14 0 0,-7-31 1159 0 0,5 0-1505 0 0,18 32-142 0 0,-19-32-66 0 0,50 28-15758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7.0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5 327 4831 0 0,'-1'6'1000'0'0,"0"0"0"0"0,1 0 0 0 0,0 0-1 0 0,0 8 1 0 0,1-5-704 0 0,0 28 2585 0 0,-2 36 854 0 0,0-64-2877 0 0,0-6-574 0 0,0-1 0 0 0,1 1-1 0 0,0-1 1 0 0,-1 1 0 0 0,1-1 0 0 0,0 1 0 0 0,0-1-1 0 0,1 1 1 0 0,0 3 0 0 0,-1-6-265 0 0,0 0 0 0 0,0 0 0 0 0,1-1 0 0 0,-1 1 0 0 0,0 0 1 0 0,0 0-1 0 0,1 0 0 0 0,-1 0 0 0 0,0 0 0 0 0,0 0 0 0 0,0 0 0 0 0,1 0 0 0 0,-1-1 1 0 0,0 1-1 0 0,0 0 0 0 0,0 0 0 0 0,1 0 0 0 0,-1 0 0 0 0,0-1 0 0 0,0 1 0 0 0,0 0 1 0 0,0 0-1 0 0,0 0 0 0 0,1-1 0 0 0,-1 1 0 0 0,0 0 0 0 0,0 0 0 0 0,0-1 0 0 0,0 1 1 0 0,0 0-1 0 0,0 0 0 0 0,0-1 0 0 0,0 1 0 0 0,0 0 0 0 0,0-1 0 0 0,5-11-18 0 0,1-9-509 0 0,-1 0 1 0 0,0-1-1 0 0,-2 0 0 0 0,0 0 1 0 0,-1-23-1 0 0,-10-110-3702 0 0,4 110 3306 0 0,3 36 880 0 0,1 0 0 0 0,0 0 0 0 0,0 0-1 0 0,1-1 1 0 0,0 1 0 0 0,3-13 0 0 0,-2 17 222 0 0,0 1 1 0 0,0-1 0 0 0,0 1-1 0 0,0 0 1 0 0,0 0-1 0 0,1 0 1 0 0,0 0-1 0 0,0 0 1 0 0,0 0 0 0 0,0 1-1 0 0,1 0 1 0 0,-1-1-1 0 0,9-4 1 0 0,-10 6-121 0 0,0 1 0 0 0,0-1 1 0 0,0 1-1 0 0,1 0 0 0 0,-1 0 0 0 0,0 0 0 0 0,1 0 1 0 0,-1 0-1 0 0,1 1 0 0 0,0-1 0 0 0,-1 1 0 0 0,1-1 1 0 0,-1 1-1 0 0,1 0 0 0 0,0 0 0 0 0,-1 0 0 0 0,1 0 1 0 0,-1 1-1 0 0,6 1 905 0 0,1 5-743 0 0,24 20-18 0 0,-24-20 140 0 0,-3 1-238 0 0,19 24 86 0 0,-18-24 784 0 0,-2 0-762 0 0,15 25 0 0 0,-15-25 1399 0 0,0 0-1558 0 0,17 26 0 0 0,-17-26 182 0 0,0 0-164 0 0,17 24-17 0 0,-16-24 84 0 0,-2 2-94 0 0,14 28-38 0 0,-14-29 162 0 0,-1 1-61 0 0,8 31 1 0 0,-8-31-3 0 0,-2-2-10 0 0,3 25-3 0 0,-3-25 0 0 0,0 0 3 0 0,-1-7-117 0 0,1 9 100 0 0,-1-1-1 0 0,0 1 1 0 0,-2 17-1 0 0,2-23-31 0 0,-1-1 0 0 0,0 0-1 0 0,0 0 1 0 0,0 0 0 0 0,0 0 0 0 0,0 0-1 0 0,0 0 1 0 0,-1 0 0 0 0,1-1 0 0 0,-1 1-1 0 0,0 0 1 0 0,0-1 0 0 0,0 1-1 0 0,0-1 1 0 0,0 0 0 0 0,-1 0 0 0 0,1 0-1 0 0,-5 3 1 0 0,-1-1 32 0 0,0 0-1 0 0,0-1 1 0 0,-1-1 0 0 0,1 1 0 0 0,-1-2-1 0 0,0 1 1 0 0,1-1 0 0 0,-1 0-1 0 0,0-1 1 0 0,0 0 0 0 0,0 0-1 0 0,1-1 1 0 0,-1 0 0 0 0,0 0-1 0 0,1-1 1 0 0,-1 0 0 0 0,1-1-1 0 0,-10-4 1 0 0,-1-6 85 0 0,18 12-218 0 0,0 0-1 0 0,1 0 0 0 0,-1 0 0 0 0,0 1 1 0 0,1-1-1 0 0,-1 0 0 0 0,0 0 1 0 0,1 0-1 0 0,-1 0 0 0 0,1 0 1 0 0,0 0-1 0 0,-1 0 0 0 0,1 0 1 0 0,0 0-1 0 0,-1 0 0 0 0,1 0 0 0 0,0 0 1 0 0,0 0-1 0 0,0-2 0 0 0,1-1-657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7.5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26 562 12527 0 0,'-9'-7'687'0'0,"-6"-6"-22"0"0,15 11-644 0 0,-1 1-1 0 0,1-1 1 0 0,0 1-1 0 0,0-1 1 0 0,-1 1-1 0 0,1-1 0 0 0,0 1 1 0 0,0-1-1 0 0,1 1 1 0 0,-1-1-1 0 0,0 1 1 0 0,0-1-1 0 0,1-2 1 0 0,8-19-343 0 0,-8 20 301 0 0,114-248-825 0 0,-15 49 1271 0 0,-99 200-424 0 0,2-3-26 0 0,-1 0 1 0 0,1 0 0 0 0,0 1 0 0 0,5-6 0 0 0,-8 10 29 0 0,1-1 1 0 0,-1 1-1 0 0,1-1 1 0 0,-1 0-1 0 0,1 1 1 0 0,-1-1-1 0 0,1 1 1 0 0,0-1-1 0 0,-1 1 1 0 0,1 0-1 0 0,0-1 1 0 0,0 1-1 0 0,-1 0 1 0 0,1-1-1 0 0,0 1 1 0 0,0 0-1 0 0,0 0 1 0 0,-1 0-1 0 0,1 0 1 0 0,0-1-1 0 0,0 1 0 0 0,0 0 1 0 0,-1 0-1 0 0,1 1 1 0 0,0-1-1 0 0,0 0 1 0 0,0 0-1 0 0,-1 0 1 0 0,7 4 2727 0 0,0 5-1762 0 0,20 25 21 0 0,-20-25 757 0 0,-3 1-1036 0 0,15 28-10 0 0,-14-28-32 0 0,-1 0-114 0 0,13 28-49 0 0,-13-29-11 0 0,-1 3-41 0 0,18 59 53 0 0,-8-17-139 0 0,-1 1-284 0 0,-1-12-62 0 0,-8-32 46 0 0,0-2 7 0 0,10 28-88 0 0,-10-28-135 0 0,15 43-14737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8.1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1 343 17103 0 0,'1'-9'1688'0'0,"5"7"-517"0"0,4 0-436 0 0,16-4-450 0 0,105-31 194 0 0,-110 30-272 0 0,0-2 0 0 0,-1 0 0 0 0,0-1-1 0 0,21-14 1 0 0,173-139 537 0 0,-189 139-1394 0 0,-23 22 427 0 0,0 1 0 0 0,0-1 0 0 0,-1 0 1 0 0,1 0-1 0 0,-1-1 0 0 0,0 1 0 0 0,1 0 0 0 0,-1 0 1 0 0,0-1-1 0 0,0 1 0 0 0,0-4 0 0 0,0 5 112 0 0,-1 1 1 0 0,0 0-1 0 0,0-1 0 0 0,0 1 0 0 0,0 0 0 0 0,0-1 1 0 0,0 1-1 0 0,0 0 0 0 0,0-1 0 0 0,0 1 0 0 0,0-1 1 0 0,0 1-1 0 0,0 0 0 0 0,0-1 0 0 0,-1 1 0 0 0,1 0 1 0 0,0-1-1 0 0,0 1 0 0 0,0 0 0 0 0,0-1 0 0 0,-1 1 1 0 0,1 0-1 0 0,0-1 0 0 0,0 1 0 0 0,0 0 0 0 0,-1-1 1 0 0,1 1-1 0 0,0 0 0 0 0,-1 0 0 0 0,1 0 0 0 0,0-1 0 0 0,-1 1 1 0 0,0 0-1 0 0,0 0 23 0 0,0 0 1 0 0,0 0-1 0 0,0 0 1 0 0,0 0-1 0 0,0 0 1 0 0,0 0-1 0 0,0 0 1 0 0,0 0-1 0 0,0 1 0 0 0,0-1 1 0 0,0 0-1 0 0,-1 1 1 0 0,-2 2 250 0 0,0-1 1 0 0,-1 0-1 0 0,1 1 1 0 0,-5 5-1 0 0,4-3 190 0 0,1 1 0 0 0,0-1 0 0 0,0 1 0 0 0,1 1 0 0 0,-1-1 0 0 0,1 0 0 0 0,1 1 0 0 0,-1-1 0 0 0,1 1 0 0 0,0 0 0 0 0,1 0 1 0 0,-2 8-1 0 0,3-13 341 0 0,0 7-15 0 0,-1 2-457 0 0,1-6-3 0 0,0 1 0 0 0,0 0-1 0 0,0 0 1 0 0,1 0 0 0 0,0-1-1 0 0,1 7 1 0 0,6 34 312 0 0,-6-34-158 0 0,1 0-70 0 0,10 37-14 0 0,-9-37-13 0 0,0-3-52 0 0,13 27-28 0 0,-13-27 169 0 0,3-3-279 0 0,21 21-57 0 0,-28-26-25 0 0,1 0-1 0 0,0-1 1 0 0,-1 1-1 0 0,1 0 1 0 0,-1-1-1 0 0,1 1 1 0 0,0-1 0 0 0,0 1-1 0 0,-1-1 1 0 0,1 0-1 0 0,0 1 1 0 0,0-1-1 0 0,-1 0 1 0 0,1 1-1 0 0,0-1 1 0 0,0 0 0 0 0,2 1-1 0 0,29 4 13 0 0,-30-5-36 0 0,1 0 0 0 0,0 0 1 0 0,0 0-1 0 0,0 0 0 0 0,-1 0 0 0 0,1-1 0 0 0,0 1 0 0 0,0-1 1 0 0,-1 0-1 0 0,1 0 0 0 0,0 0 0 0 0,-1 0 0 0 0,1 0 1 0 0,-1 0-1 0 0,0-1 0 0 0,1 0 0 0 0,-1 1 0 0 0,0-1 0 0 0,0 0 1 0 0,0 0-1 0 0,0 0 0 0 0,0 0 0 0 0,0 0 0 0 0,-1-1 0 0 0,1 1 1 0 0,2-5-1 0 0,0-1-97 0 0,-1-1 0 0 0,1 1 0 0 0,-1-1 0 0 0,-1 0 0 0 0,0 0 0 0 0,2-11-1 0 0,6-72-2395 0 0,2-15-5460 0 0,-10 104 7898 0 0,4 17 4470 0 0,2 21-3794 0 0,-6-27 18 0 0,-1 1 78 0 0,4 43 779 0 0,-4-42-1230 0 0,4 27 905 0 0,1-4-509 0 0,-5-24-9 0 0,2 1-53 0 0,8 32-217 0 0,-8-31 165 0 0,2-1-300 0 0,15 29-91 0 0,-15-29 51 0 0,4-5-131 0 0,26 14-119 0 0,-33-19 38 0 0,-1 1 0 0 0,1 0 0 0 0,-1 0 0 0 0,1-1 0 0 0,0 1 0 0 0,-1-1 0 0 0,1 0 0 0 0,0 1 0 0 0,-1-1 1 0 0,1 0-1 0 0,0 0 0 0 0,0 0 0 0 0,-1 0 0 0 0,1 0 0 0 0,0-1 0 0 0,-1 1 0 0 0,1 0 0 0 0,0-1 0 0 0,-1 1 0 0 0,3-2 0 0 0,2 0-288 0 0,7-3-428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8.5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33 9239 0 0,'0'-1'51'0'0,"0"1"0"0"0,0 0 0 0 0,0-1 0 0 0,-1 1 0 0 0,1 0 0 0 0,0-1-1 0 0,0 1 1 0 0,0-1 0 0 0,0 1 0 0 0,0 0 0 0 0,0-1 0 0 0,0 1 0 0 0,0-1-1 0 0,0 1 1 0 0,0 0 0 0 0,0-1 0 0 0,0 1 0 0 0,0 0 0 0 0,0-1 0 0 0,0 1-1 0 0,0-1 1 0 0,8 0 405 0 0,0 2-509 0 0,14-2 1838 0 0,1-2 0 0 0,29-5 1 0 0,-32 4-223 0 0,-1 0-1 0 0,1 2 1 0 0,0 0 0 0 0,31 2 0 0 0,-32 2-1135 0 0,-14-2 115 0 0,4 3-463 0 0,26 8-39 0 0,-27-8-109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2.2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326 6 19727 0 0,'-3'-1'251'0'0,"-1"0"-1"0"0,1 0 0 0 0,0 0 1 0 0,-1 0-1 0 0,1 1 0 0 0,0-1 1 0 0,-1 1-1 0 0,1 0 0 0 0,-1 0 1 0 0,1 1-1 0 0,-1-1 0 0 0,1 1 0 0 0,0-1 1 0 0,-1 1-1 0 0,1 0 0 0 0,0 0 1 0 0,-1 1-1 0 0,1-1 0 0 0,-4 3 1 0 0,-6 3-2211 0 0,0 1 1 0 0,0 0-1 0 0,0 1 1 0 0,-21 19-1 0 0,-40 50 1641 0 0,58-61 1640 0 0,6-6-677 0 0,-4 4 535 0 0,-17 24-1 0 0,28-36-1066 0 0,0 1 1 0 0,1 1-1 0 0,-1-1 0 0 0,1 0 1 0 0,0 1-1 0 0,0-1 0 0 0,1 1 1 0 0,-1 0-1 0 0,1-1 0 0 0,0 1 1 0 0,0 8-1 0 0,1-12-20 0 0,2 5-16 0 0,8 18-29 0 0,-7-18 266 0 0,5-2-153 0 0,24 14 32 0 0,-24-14 522 0 0,3 0-316 0 0,34 9-43 0 0,-34-9-190 0 0,0-2-80 0 0,52 13 35 0 0,0-1-204 0 0,-21-7-68 0 0,-31-5-8 0 0,0 1 7 0 0,42 11 16 0 0,-35-8 103 0 0,26 12 0 0 0,-31-11 30 0 0,0 1 1 0 0,17 12-1 0 0,-19-12 4 0 0,-1 1 0 0 0,17 17 0 0 0,-23-20 7 0 0,1 0-1 0 0,-1 0 0 0 0,0 0 1 0 0,6 13-1 0 0,4 19 169 0 0,-13-35-128 0 0,0 0-1 0 0,0 1 1 0 0,0-1 0 0 0,0 0-1 0 0,0 1 1 0 0,-1-1 0 0 0,1 1-1 0 0,-1-1 1 0 0,0 4 0 0 0,-1 3 48 0 0,1-2 38 0 0,0 0 0 0 0,0-1-1 0 0,-1 1 1 0 0,-1 0 0 0 0,1 0-1 0 0,-1-1 1 0 0,0 1 0 0 0,-1-1-1 0 0,0 1 1 0 0,0-1 0 0 0,-1 0-1 0 0,0 0 1 0 0,0 0 0 0 0,-6 7-1 0 0,-1 0 99 0 0,-1-1-1 0 0,0 0 0 0 0,-2 0 1 0 0,-26 19-1 0 0,29-24-188 0 0,-1-1 1 0 0,0 0 0 0 0,0 0-1 0 0,0-1 1 0 0,-1-1-1 0 0,0 0 1 0 0,0-1 0 0 0,-26 5-1 0 0,22-6-182 0 0,-1-2 0 0 0,1 0-1 0 0,0-1 1 0 0,-1-1 0 0 0,1 0-1 0 0,-29-7 1 0 0,-34-13-1972 0 0,28 5-5601 0 0,30 9 914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9.1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529 69 13327 0 0,'-3'-5'444'0'0,"-1"1"-1"0"0,-1 0 1 0 0,1 0-1 0 0,0 0 0 0 0,-1 0 1 0 0,0 1-1 0 0,0 0 1 0 0,0 0-1 0 0,0 0 0 0 0,0 0 1 0 0,-7-1-1 0 0,-8-3 535 0 0,-36-8 1 0 0,49 14-870 0 0,0 0 1 0 0,0 1 0 0 0,0 0 0 0 0,0 0 0 0 0,0 0 0 0 0,0 1 0 0 0,0 0 0 0 0,0 0 0 0 0,0 1 0 0 0,0 0 0 0 0,0 0 0 0 0,0 1 0 0 0,1 0 0 0 0,-1 0 0 0 0,-7 5 0 0 0,-9 7 56 0 0,1 1 0 0 0,-33 31 0 0 0,47-40-116 0 0,3-3 6 0 0,-26 23 320 0 0,1 2-1 0 0,-32 38 1 0 0,57-61-304 0 0,2-2-26 0 0,0-1 1 0 0,0 1 0 0 0,1-1 0 0 0,0 1 0 0 0,-1 0 0 0 0,1 0-1 0 0,0 1 1 0 0,1-1 0 0 0,-1 0 0 0 0,1 0 0 0 0,-2 8-1 0 0,-1 15 186 0 0,3-20 7 0 0,4 3-4 0 0,8 33-23 0 0,-8-32-11 0 0,3 0-1 0 0,18 32-12 0 0,-18-32-49 0 0,3-3-19 0 0,24 23-7 0 0,-25-23-9 0 0,1-4-32 0 0,36 13-3 0 0,-34-14-26 0 0,0-1-1 0 0,0 1 1 0 0,0-2-1 0 0,1 0 1 0 0,-1 0-1 0 0,0-1 0 0 0,1 0 1 0 0,-1-1-1 0 0,0-1 1 0 0,0 1-1 0 0,1-2 1 0 0,-1 0-1 0 0,14-5 0 0 0,-11 2-48 0 0,0 0-1 0 0,0-1 0 0 0,-1 0 0 0 0,0-1 0 0 0,0-1 0 0 0,-1 0 0 0 0,0 0 0 0 0,-1-1 1 0 0,13-15-1 0 0,-20 21-24 0 0,0-1 0 0 0,0 0 0 0 0,-1 0-1 0 0,0 0 1 0 0,0 0 0 0 0,0-1 0 0 0,-1 1 0 0 0,1-1 0 0 0,-1 0 0 0 0,-1 1 0 0 0,2-9 0 0 0,-2 11-7 0 0,-1-1 0 0 0,0 1 0 0 0,0 0 0 0 0,0 0 0 0 0,-1 0 0 0 0,1 0 0 0 0,-1-1 0 0 0,1 1-1 0 0,-1 0 1 0 0,0 0 0 0 0,0 0 0 0 0,-1 0 0 0 0,1 0 0 0 0,-1 1 0 0 0,1-1 0 0 0,-1 0 0 0 0,0 1 0 0 0,0-1 0 0 0,0 1 0 0 0,0-1 0 0 0,0 1 0 0 0,-6-4 0 0 0,1 2 55 0 0,1 0 1 0 0,-2 0 0 0 0,1 0-1 0 0,0 1 1 0 0,-1 0 0 0 0,0 0-1 0 0,1 1 1 0 0,-1 0 0 0 0,0 1-1 0 0,0 0 1 0 0,0 0 0 0 0,0 0-1 0 0,0 1 1 0 0,0 0 0 0 0,-13 2-1 0 0,14 1 356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9.5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128 4 19263 0 0,'-1'-1'90'0'0,"-1"1"0"0"0,1-1 0 0 0,0 1 0 0 0,-1 0 0 0 0,1-1 0 0 0,0 1 0 0 0,-1 0-1 0 0,1 0 1 0 0,0 0 0 0 0,-1 0 0 0 0,1 0 0 0 0,0 0 0 0 0,-1 1 0 0 0,1-1 0 0 0,0 0 0 0 0,-1 1-1 0 0,1-1 1 0 0,0 1 0 0 0,0-1 0 0 0,0 1 0 0 0,-3 1 0 0 0,2 0-91 0 0,-1 1-1 0 0,1 0 1 0 0,0 0 0 0 0,0 0-1 0 0,0 0 1 0 0,0 0 0 0 0,-1 3 0 0 0,1-1-47 0 0,0-1 20 0 0,-45 97 451 0 0,41-85 91 0 0,1 0 0 0 0,0 1 1 0 0,2 0-1 0 0,0-1 0 0 0,-1 19 0 0 0,3-26-363 0 0,0 25 478 0 0,2-4-330 0 0,-1-23-10 0 0,2 4-18 0 0,5 31-74 0 0,-6-31 119 0 0,5-2-163 0 0,17 29 6 0 0,-17-28 161 0 0,3-4-171 0 0,29 18-45 0 0,-28-18-21 0 0,-2-3-3 0 0,2 1-52 0 0,-5-2-7 0 0,-1 0 1 0 0,1 0 0 0 0,-1-1 0 0 0,1 0-1 0 0,0 0 1 0 0,-1 0 0 0 0,7 0-1 0 0,-2 1 21 0 0,-2-1 1 0 0,-1 0-1 0 0,0 0 1 0 0,1-1-1 0 0,8 0 1 0 0,169-6 18 0 0,-156 3-100 0 0,-1-1 0 0 0,0-1-1 0 0,50-17 1 0 0,-77 22 21 0 0,0 0 0 0 0,-1 0 1 0 0,1 0-1 0 0,0 0 0 0 0,0 0 0 0 0,0 0 0 0 0,0-1 0 0 0,0 1 0 0 0,-1 0 1 0 0,1 0-1 0 0,0 0 0 0 0,0 0 0 0 0,0 0 0 0 0,0 0 0 0 0,0 0 1 0 0,0 0-1 0 0,0 0 0 0 0,-1 0 0 0 0,1 0 0 0 0,0 0 0 0 0,0-1 1 0 0,0 1-1 0 0,0 0 0 0 0,0 0 0 0 0,0 0 0 0 0,0 0 0 0 0,0 0 0 0 0,0 0 1 0 0,0 0-1 0 0,0-1 0 0 0,0 1 0 0 0,-1 0 0 0 0,1 0 0 0 0,0 0 1 0 0,0 0-1 0 0,0 0 0 0 0,0-1 0 0 0,0 1 0 0 0,0 0 0 0 0,0 0 1 0 0,0 0-1 0 0,1 0 0 0 0,-1 0 0 0 0,0 0 0 0 0,0-1 0 0 0,0 1 0 0 0,0 0 1 0 0,0 0-1 0 0,0 0 0 0 0,0 0 0 0 0,0 0 0 0 0,0 0 0 0 0,0-1 1 0 0,0 1-1 0 0,0 0 0 0 0,0 0 0 0 0,1 0 0 0 0,-1 0 0 0 0,0 0 0 0 0,0 0 1 0 0,0 0-1 0 0,0 0 0 0 0,0 0 0 0 0,0 0 0 0 0,0 0 0 0 0,1 0 1 0 0,-1-1-1 0 0,-12-3-2042 0 0,3 2 677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29.9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 13847 0 0,'0'0'52'0'0,"0"-1"-1"0"0,0 1 0 0 0,0 0 1 0 0,0 0-1 0 0,0 0 0 0 0,0-1 1 0 0,0 1-1 0 0,0 0 0 0 0,0 0 1 0 0,0 0-1 0 0,0-1 0 0 0,0 1 1 0 0,1 0-1 0 0,-1 0 0 0 0,0 0 1 0 0,0-1-1 0 0,0 1 0 0 0,0 0 1 0 0,0 0-1 0 0,1 0 0 0 0,-1 0 1 0 0,0 0-1 0 0,0 0 0 0 0,0-1 1 0 0,0 1-1 0 0,1 0 0 0 0,-1 0 1 0 0,0 0-1 0 0,0 0 0 0 0,0 0 1 0 0,1 0-1 0 0,-1 0 0 0 0,14-3-252 0 0,13 1-1032 0 0,31 0 1657 0 0,-3 3 2102 0 0,-7 0-813 0 0,3 3-228 0 0,-1 1-493 0 0,-23-2-802 0 0,-20-3-29 0 0,1 1-33 0 0,22 4-1073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0.2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48 18831 0 0,'1'-8'386'0'0,"3"-12"949"0"0,-3 20-1323 0 0,-1-1 0 0 0,1 0 0 0 0,-1 1 1 0 0,0-1-1 0 0,1 1 0 0 0,-1-1 1 0 0,1 0-1 0 0,0 1 0 0 0,-1-1 0 0 0,1 1 1 0 0,-1 0-1 0 0,1-1 0 0 0,0 1 1 0 0,-1-1-1 0 0,1 1 0 0 0,0 0 1 0 0,-1 0-1 0 0,1-1 0 0 0,0 1 0 0 0,0 0 1 0 0,-1 0-1 0 0,1 0 0 0 0,0 0 1 0 0,0 0-1 0 0,0 0 0 0 0,12 0-13 0 0,0 0 0 0 0,13-3-1 0 0,-7 1-14 0 0,14-1-70 0 0,-19 2-18 0 0,0 0 1 0 0,0 1-1 0 0,22 2 0 0 0,-6 1-39 0 0,-22-2-1 0 0,1 3-197 0 0,26 14-80 0 0,-26-13-99 0 0,22 43-10782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0.7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4 231 5495 0 0,'0'1'145'0'0,"-1"1"0"0"0,0-1-1 0 0,1 1 1 0 0,-1 0-1 0 0,1-1 1 0 0,0 1-1 0 0,0 0 1 0 0,-1-1-1 0 0,1 1 1 0 0,1 8 2832 0 0,-1-2-2417 0 0,3 22-15 0 0,-3-22 842 0 0,0-2-774 0 0,0 6 385 0 0,1-1 1 0 0,0 1-1 0 0,3 14 1 0 0,-4-26-944 0 0,0-1 0 0 0,0 1 1 0 0,0 0-1 0 0,0 0 1 0 0,0-1-1 0 0,1 1 0 0 0,-1 0 1 0 0,0 0-1 0 0,0 0 1 0 0,0-1-1 0 0,0 1 0 0 0,1 0 1 0 0,-1 0-1 0 0,0 0 1 0 0,0 0-1 0 0,1-1 1 0 0,-1 1-1 0 0,0 0 0 0 0,0 0 1 0 0,1 0-1 0 0,-1 0 1 0 0,0 0-1 0 0,0 0 0 0 0,1 0 1 0 0,-1 0-1 0 0,0 0 1 0 0,0 0-1 0 0,1 0 0 0 0,-1 0 1 0 0,0 0-1 0 0,0 0 1 0 0,1 0-1 0 0,-1 0 0 0 0,0 0 1 0 0,0 0-1 0 0,1 0 1 0 0,-1 0-1 0 0,0 0 1 0 0,0 1-1 0 0,1-1 0 0 0,-1 0 1 0 0,0 0-1 0 0,0 0 1 0 0,1 0-1 0 0,-1 0 0 0 0,0 1 1 0 0,0-1-1 0 0,0 0 1 0 0,0 0-1 0 0,1 0 0 0 0,-1 1 1 0 0,0-1-1 0 0,0 0 1 0 0,0 0-1 0 0,0 1 0 0 0,0-1 1 0 0,0 0-1 0 0,0 0 1 0 0,0 1-1 0 0,1-1 0 0 0,-1 0 1 0 0,0 0-1 0 0,0 1 1 0 0,0-1-1 0 0,0 0 1 0 0,0 1-1 0 0,10-20 414 0 0,-4-2-1154 0 0,0-1 0 0 0,-2 0 0 0 0,0-1 0 0 0,-2 1 0 0 0,0-35 0 0 0,2-22-4597 0 0,-4 77 5165 0 0,9-51-2740 0 0,0 28 4120 0 0,-8 22-430 0 0,1 0-1 0 0,-1 0 1 0 0,1 0 0 0 0,0 1 0 0 0,4-5-1 0 0,-6 6-686 0 0,1 1 0 0 0,-1-1 0 0 0,0 1 0 0 0,1 0 1 0 0,-1-1-1 0 0,0 1 0 0 0,1-1 0 0 0,-1 1 0 0 0,1 0 0 0 0,-1 0 0 0 0,1-1 0 0 0,-1 1 0 0 0,1 0 0 0 0,-1 0 0 0 0,1-1 0 0 0,-1 1 0 0 0,1 0 0 0 0,-1 0 0 0 0,1 0 0 0 0,-1 0 0 0 0,1 0 0 0 0,-1 0 0 0 0,1 0 0 0 0,0 0 0 0 0,-1 0 0 0 0,1 0 1 0 0,-1 0-1 0 0,1 0 0 0 0,-1 0 0 0 0,1 0 0 0 0,-1 1 0 0 0,1-1 0 0 0,-1 0 0 0 0,1 0 0 0 0,-1 1 0 0 0,1-1 0 0 0,-1 0 0 0 0,1 0 0 0 0,-1 1 0 0 0,0-1 0 0 0,1 1 0 0 0,-1-1 0 0 0,1 0 0 0 0,-1 1 0 0 0,3 3 386 0 0,-1 0 0 0 0,0 0 0 0 0,0 0 0 0 0,3 8 0 0 0,2 4-400 0 0,-6-13-192 0 0,1 1-1 0 0,0 0 1 0 0,-1 0 0 0 0,0 0-1 0 0,0 0 1 0 0,0 0 0 0 0,1 8-1 0 0,2 10-152 0 0,-4-18 212 0 0,1-1 0 0 0,0 0 0 0 0,0 0-1 0 0,1 0 1 0 0,-1 0 0 0 0,0 0 0 0 0,1 0-1 0 0,0-1 1 0 0,0 1 0 0 0,3 3 0 0 0,-4-5-69 0 0,7 5 6 0 0,27 19 112 0 0,-26-19-2 0 0,-2 0-349 0 0,21 17 123 0 0,-20-18-4 0 0,-5 4-131 0 0,11 33 314 0 0,-1 3 61 0 0,-7-26 0 0 0,10 20-35 0 0,-14-33-5 0 0,1 0-1 0 0,-1 0 0 0 0,0 0 0 0 0,-1 0 0 0 0,2 10 0 0 0,-1-5 5 0 0,0-2 71 0 0,-2-4 0 0 0,0-1 1 0 0,-1 1-1 0 0,1-1 1 0 0,-1 1-1 0 0,0-1 1 0 0,0 0 0 0 0,-1 1-1 0 0,1-1 1 0 0,-1 0-1 0 0,0 0 1 0 0,0 0-1 0 0,-1 0 1 0 0,1-1-1 0 0,-1 1 1 0 0,-3 4-1 0 0,1-3 55 0 0,0-1-1 0 0,0 1 0 0 0,-1-1 0 0 0,1 0 1 0 0,-1 0-1 0 0,0-1 0 0 0,0 0 0 0 0,0 0 1 0 0,-10 3-1 0 0,8-3-68 0 0,1-1 0 0 0,-1 0 0 0 0,0 0 0 0 0,0-1 0 0 0,0 0 1 0 0,0 0-1 0 0,-1-1 0 0 0,1 0 0 0 0,0 0 0 0 0,0-1 0 0 0,0 0 0 0 0,0-1 0 0 0,0 0 1 0 0,0 0-1 0 0,0 0 0 0 0,1-1 0 0 0,-10-5 0 0 0,11 4-146 0 0,0 0 1 0 0,0 0-1 0 0,-7-7 0 0 0,4 1-124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1.0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 4 13847 0 0,'0'0'111'0'0,"-1"0"0"0"0,1-1 0 0 0,-1 1 0 0 0,1 0 0 0 0,-1-1 1 0 0,1 1-1 0 0,-1 0 0 0 0,1 0 0 0 0,-1-1 0 0 0,1 1 0 0 0,-1 0 0 0 0,0 0 0 0 0,1 0 0 0 0,-1 0 0 0 0,1 0 0 0 0,-1 0 0 0 0,1 0 0 0 0,-1 0 0 0 0,0 0 0 0 0,1 0 0 0 0,-1 0 0 0 0,1 0 0 0 0,-1 0 0 0 0,0 0 0 0 0,1 0 0 0 0,-1 1 0 0 0,1-1 0 0 0,-1 0 0 0 0,1 0 0 0 0,-1 1 0 0 0,1-1 1 0 0,-1 0-1 0 0,1 1 0 0 0,-1-1 0 0 0,0 1 0 0 0,0 2 511 0 0,0-1 0 0 0,-1 1 1 0 0,1-1-1 0 0,0 1 0 0 0,0 0 0 0 0,0 4 1 0 0,-1 0-913 0 0,-10 52 1843 0 0,11-54-1018 0 0,0 4-8 0 0,-1 26-38 0 0,1-27-10 0 0,1 1-6 0 0,0 2-316 0 0,1 32 621 0 0,1-8-577 0 0,2-17-34 0 0,6 19-214 0 0,-8-28-374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1.4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101 2 18143 0 0,'0'0'42'0'0,"-1"0"0"0"0,1 0-1 0 0,0 0 1 0 0,0 0 0 0 0,0 0 0 0 0,0-1-1 0 0,-1 1 1 0 0,1 0 0 0 0,0 0-1 0 0,0 0 1 0 0,0 0 0 0 0,-1 0 0 0 0,1 0-1 0 0,0 0 1 0 0,0 0 0 0 0,0 0 0 0 0,-1 0-1 0 0,1 0 1 0 0,0 0 0 0 0,0 0-1 0 0,0 0 1 0 0,-1 0 0 0 0,1 0 0 0 0,0 0-1 0 0,0 0 1 0 0,0 0 0 0 0,-1 0 0 0 0,1 0-1 0 0,0 0 1 0 0,0 0 0 0 0,0 1-1 0 0,-1-1 1 0 0,1 0 0 0 0,0 0 0 0 0,0 0-1 0 0,0 0 1 0 0,0 0 0 0 0,0 1 0 0 0,-1-1-1 0 0,1 0 1 0 0,0 0 0 0 0,0 0-1 0 0,0 0 1 0 0,0 1 0 0 0,0-1 0 0 0,0 0-1 0 0,0 0 1 0 0,0 0 0 0 0,0 1-1 0 0,-1-1 1 0 0,1 0 0 0 0,-5 16-8 0 0,2-6 97 0 0,-3 3-812 0 0,-27 54-402 0 0,5-1 3972 0 0,18-32-778 0 0,9-27-1375 0 0,-2 31 259 0 0,1-26-801 0 0,2-2 333 0 0,0 1-209 0 0,4 31-94 0 0,-3-31-21 0 0,2-3-15 0 0,11 37 160 0 0,-7-37-261 0 0,17 23-58 0 0,-18-23 30 0 0,2-4 11 0 0,24 15 21 0 0,-24-15 5 0 0,0-2 0 0 0,11 1-45 0 0,0-2 0 0 0,0 0 1 0 0,1-1-1 0 0,34-4 0 0 0,-36 1-44 0 0,1 0-1 0 0,0 2 1 0 0,0 0 0 0 0,0 1-1 0 0,24 3 1 0 0,-34-4-802 0 0,-9 1 746 0 0,0 0 0 0 0,0 0 0 0 0,0-1 0 0 0,0 1 0 0 0,0 0-1 0 0,0 0 1 0 0,0-1 0 0 0,0 1 0 0 0,0 0 0 0 0,-1 0 0 0 0,1 0 0 0 0,0-1 0 0 0,0 1 0 0 0,0 0 0 0 0,0 0 0 0 0,0 0 0 0 0,0-1 0 0 0,0 1 0 0 0,-1 0 0 0 0,1 0 0 0 0,0 0 0 0 0,0 0 0 0 0,0-1 0 0 0,-1 1 0 0 0,1 0 0 0 0,0 0 0 0 0,0 0 0 0 0,0 0-1 0 0,-1 0 1 0 0,-3-3-1372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1.8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22 19727 0 0,'-20'-21'2102'0'0,"20"22"-2101"0"0,0-1 1 0 0,0 0 0 0 0,0 0 0 0 0,0 0 0 0 0,0 0 0 0 0,0 0 0 0 0,0 0 0 0 0,0 0 0 0 0,0 0 0 0 0,0 0 0 0 0,0 0 0 0 0,0 0 0 0 0,0 0 0 0 0,0 0 0 0 0,0 0-1 0 0,1 0 1 0 0,-1 0 0 0 0,0 0 0 0 0,0 0 0 0 0,0 0 0 0 0,0 0 0 0 0,0 0 0 0 0,0 0 0 0 0,0 0 0 0 0,0 0 0 0 0,0 0 0 0 0,0 0 0 0 0,0 0 0 0 0,0 0 0 0 0,0 0 0 0 0,0 0-1 0 0,0 0 1 0 0,0 0 0 0 0,0-1 0 0 0,0 1 0 0 0,0 0 0 0 0,0 0 0 0 0,1 0 0 0 0,-1 0 0 0 0,0 0 0 0 0,0 0 0 0 0,0 0 0 0 0,0 0 0 0 0,0 0 0 0 0,0 0 0 0 0,0 0 0 0 0,0 0-1 0 0,0 0 1 0 0,0 0 0 0 0,0 0 0 0 0,0 0 0 0 0,0 0 0 0 0,0 0 0 0 0,0 0 0 0 0,0-1 0 0 0,0 1 0 0 0,0 0 0 0 0,0 0 0 0 0,0 0 0 0 0,0 0 0 0 0,9 1 162 0 0,2-1 11 0 0,17 2-158 0 0,14-1 42 0 0,13 1 618 0 0,-8 1 90 0 0,-3 1-14 0 0,-3 0-25 0 0,-5-1-265 0 0,-27-2-392 0 0,1 0-51 0 0,0-1 0 0 0,0 1 0 0 0,0-2 0 0 0,0 0 0 0 0,0 0 0 0 0,11-3-1 0 0,-12-2-2317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2.2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58 18831 0 0,'0'-5'449'0'0,"0"5"-411"0"0,-1-1-1 0 0,1 1 1 0 0,0-1-1 0 0,0 1 1 0 0,0-1-1 0 0,0 1 0 0 0,0-1 1 0 0,0 1-1 0 0,0-1 1 0 0,0 1-1 0 0,0-1 1 0 0,0 0-1 0 0,0 1 0 0 0,1-1 1 0 0,-1 1-1 0 0,0-1 1 0 0,0 1-1 0 0,0-1 0 0 0,1 1 1 0 0,-1 0-1 0 0,0-1 1 0 0,1 1-1 0 0,-1-1 1 0 0,0 1-1 0 0,1-1 0 0 0,-1 1 1 0 0,0 0-1 0 0,1-1 1 0 0,-1 1-1 0 0,1 0 1 0 0,-1-1-1 0 0,1 1 0 0 0,-1 0 1 0 0,1 0-1 0 0,-1 0 1 0 0,1-1-1 0 0,-1 1 1 0 0,1 0-1 0 0,-1 0 0 0 0,1 0 1 0 0,-1 0-1 0 0,1 0 1 0 0,-1 0-1 0 0,2 0 1 0 0,226-35 286 0 0,-191 33-781 0 0,-16 3-4810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2.6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92 56 8207 0 0,'-5'-4'380'0'0,"3"4"-34"0"0,3 10-310 0 0,0-9 500 0 0,-1 7 469 0 0,-1 23 62 0 0,1-23 103 0 0,-1-1 390 0 0,1 20 175 0 0,-1-20 32 0 0,1 2-102 0 0,-1 46 552 0 0,2-9-362 0 0,0 3-499 0 0,0-8-1003 0 0,0-31 110 0 0,0 0-262 0 0,5 29-16 0 0,-4-29 126 0 0,0-1-238 0 0,9 26-101 0 0,-7-24-171 0 0</inkml:trace>
  <inkml:trace contextRef="#ctx0" brushRef="#br0" timeOffset="1">1 65 19727 0 0,'0'-5'291'0'0,"0"2"-76"0"0,0 1 1 0 0,0-1-1 0 0,0 1 1 0 0,0-1-1 0 0,0 1 1 0 0,2-5 0 0 0,-2 6-198 0 0,1 0 0 0 0,-1 1 0 0 0,1-1 0 0 0,-1 0 0 0 0,1 0 0 0 0,0 1 0 0 0,-1-1 0 0 0,1 0 0 0 0,0 0 0 0 0,-1 1 0 0 0,1-1 0 0 0,0 1 0 0 0,0-1 0 0 0,0 1 0 0 0,0-1 0 0 0,-1 1 0 0 0,1-1 0 0 0,0 1 0 0 0,0 0 0 0 0,0 0 0 0 0,1-1 0 0 0,8-1 40 0 0,83-18-85 0 0,-78 19 97 0 0,-1 0 0 0 0,0 1 0 0 0,1 0 1 0 0,-1 1-1 0 0,16 3 0 0 0,8 4 1377 0 0,14 5-663 0 0,-14-4-122 0 0,-13-3-682 0 0,-19-5-133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2.6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0 23151 0 0,'-1'1'135'0'0,"-1"0"-1"0"0,1 0 0 0 0,-1 1 1 0 0,1-1-1 0 0,0 0 1 0 0,-1 1-1 0 0,1-1 0 0 0,0 0 1 0 0,0 1-1 0 0,0 0 1 0 0,0-1-1 0 0,0 1 0 0 0,1 0 1 0 0,-1-1-1 0 0,0 1 1 0 0,1 0-1 0 0,-1 0 0 0 0,1-1 1 0 0,0 1-1 0 0,0 0 1 0 0,-1 0-1 0 0,1 2 0 0 0,1 4-12 0 0,-1 0-1 0 0,1 0 1 0 0,3 13-1 0 0,-2-13 91 0 0,14 60-881 0 0,3 0-1 0 0,4-1 0 0 0,2-1 0 0 0,38 71 0 0 0,-36-79 346 0 0,45 87-131 0 0,-64-132 509 0 0,9 12-65 0 0,-13-19-106 0 0,-1-19-1669 0 0,-3 12 1703 0 0,0 0 0 0 0,1 0-1 0 0,-1 0 1 0 0,0 0 0 0 0,0-1 0 0 0,0 1 0 0 0,1 0-1 0 0,-1 0 1 0 0,0 0 0 0 0,-1 0 0 0 0,1-1 0 0 0,0 1 0 0 0,0 0-1 0 0,0 0 1 0 0,-1 0 0 0 0,0-2 0 0 0,-6-15-2136 0 0,-3-2-4197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33.0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 24335 0 0,'-4'5'2160'0'0,"1"0"-1728"0"0,3 0-344 0 0,1-1-88 0 0,2 0-392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47.5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26 626 1319 0 0,'-9'-4'1209'0'0,"7"4"-883"0"0,1-1 1 0 0,0 1-1 0 0,-1-1 0 0 0,1 1 0 0 0,0-1 0 0 0,-1 0 1 0 0,1 0-1 0 0,0 0 0 0 0,-2-1 0 0 0,3 1-139 0 0,-1 1 0 0 0,1-1 0 0 0,0 1 0 0 0,0-1 0 0 0,0 1 0 0 0,0-1 0 0 0,-1 0 0 0 0,1 1 0 0 0,0-1 0 0 0,0 1 0 0 0,0-1 0 0 0,0 0 0 0 0,0 1 0 0 0,1-1 0 0 0,-1 1 0 0 0,0-1 0 0 0,0 1 0 0 0,0-1 0 0 0,0 0 0 0 0,1 1 0 0 0,-1-1 0 0 0,0 1 0 0 0,0-1 0 0 0,1 1-1 0 0,-1-1 1 0 0,0 1 0 0 0,1-1 0 0 0,-1 1 0 0 0,2-1 0 0 0,1-3 696 0 0,1-1 0 0 0,0 1-1 0 0,0 1 1 0 0,7-7-1 0 0,40-20 1487 0 0,-37 22-1888 0 0,54-30 717 0 0,105-57-40 0 0,-117 67-925 0 0,69-23 1 0 0,-87 37-248 0 0,196-63 571 0 0,6 18 10 0 0,-18 16-30 0 0,8-2 2 0 0,31-15-619 0 0,-213 41 2189 0 0,-48 18-1759 0 0,-4 0-245 0 0,-7 0-37 0 0,0 2-408 0 0,-1 1 0 0 0,0 0 0 0 0,-17 6 0 0 0,9-1-1068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48.2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456 108 3479 0 0,'4'-8'52'0'0,"-3"5"198"0"0,0 0 0 0 0,1 0 0 0 0,-1 0 0 0 0,1 1-1 0 0,0-1 1 0 0,0 0 0 0 0,0 1 0 0 0,0-1 0 0 0,5-3 0 0 0,78-62 8347 0 0,-87 68-8274 0 0,1 1 0 0 0,-1 0 0 0 0,1-1-1 0 0,-1 1 1 0 0,1 0 0 0 0,-1 0 0 0 0,1 0 0 0 0,0 0-1 0 0,-2 2 1 0 0,-55 49 439 0 0,-72 52 0 0 0,115-93-638 0 0,-76 54 281 0 0,-28 22 249 0 0,93-65-495 0 0,0 1-1 0 0,-29 34 1 0 0,55-57-149 0 0,-22 28 44 0 0,21-26-41 0 0,0 0-1 0 0,0 0 1 0 0,0 0 0 0 0,0 0-1 0 0,0 0 1 0 0,1 0 0 0 0,-1 0-1 0 0,1 0 1 0 0,-1 0 0 0 0,1 1-1 0 0,0-1 1 0 0,-1 0 0 0 0,2 3-1 0 0,-1-4 6 0 0,0 0 0 0 0,0 0 0 0 0,1 0 0 0 0,-1 0 0 0 0,1-1 0 0 0,-1 1 0 0 0,1 0 0 0 0,-1 0-1 0 0,1-1 1 0 0,-1 1 0 0 0,1 0 0 0 0,0-1 0 0 0,-1 1 0 0 0,1-1 0 0 0,0 1 0 0 0,-1-1 0 0 0,1 1 0 0 0,0-1 0 0 0,0 1 0 0 0,0-1-1 0 0,0 0 1 0 0,-1 1 0 0 0,1-1 0 0 0,0 0 0 0 0,0 0 0 0 0,0 1 0 0 0,0-1 0 0 0,0 0 0 0 0,0 0 0 0 0,0 0 0 0 0,-1 0 0 0 0,1 0 0 0 0,0-1-1 0 0,1 1 1 0 0,5-1 169 0 0,1 0 1 0 0,-1 0-1 0 0,7-3 0 0 0,-11 3-107 0 0,23-6 60 0 0,1 1-1 0 0,0 1 0 0 0,0 2 1 0 0,1 0-1 0 0,-1 2 1 0 0,29 2-1 0 0,-17 2-79 0 0,5 2-48 0 0,1 7-12 0 0,-1 5 16 0 0,-7 1 48 0 0,-21-14-55 0 0,-16-4-9 0 0,0 0 0 0 0,0 0 0 0 0,0 0 0 0 0,1 0-1 0 0,-1 0 1 0 0,0 0 0 0 0,0 0 0 0 0,0 0 0 0 0,0 0 0 0 0,0-1 0 0 0,0 1 0 0 0,1 0 0 0 0,-1 0-1 0 0,0 0 1 0 0,0 0 0 0 0,0 0 0 0 0,0 0 0 0 0,0-1 0 0 0,0 1 0 0 0,0 0 0 0 0,0 0-1 0 0,0 0 1 0 0,1 0 0 0 0,-1 0 0 0 0,0-1 0 0 0,0 1 0 0 0,0 0 0 0 0,0 0 0 0 0,0 0-1 0 0,0 0 1 0 0,0-1 0 0 0,0 1 0 0 0,0 0 0 0 0,0 0 0 0 0,0 0 0 0 0,0 0 0 0 0,0-1-1 0 0,0 1 1 0 0,-1 0 0 0 0,1 0 0 0 0,0 0 0 0 0,-12-21-24 0 0,9 17 19 0 0,-21-42-2840 0 0,18 34 524 0 0,1 1 0 0 0,1-1 0 0 0,0 0 0 0 0,-4-16 1 0 0,6 17-1358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48.6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94 2703 0 0,'0'-9'428'0'0,"2"0"0"0"0,0 0 0 0 0,4-15 0 0 0,-5 21-119 0 0,1 0 0 0 0,-1-1 0 0 0,1 1 0 0 0,0 0 0 0 0,-1 0 0 0 0,2 0 0 0 0,-1 0 0 0 0,0 0 0 0 0,0 1 0 0 0,1-1 0 0 0,-1 1-1 0 0,5-4 39 0 0,-7 6-304 0 0,0 0 0 0 0,1 0 0 0 0,-1-1 0 0 0,0 1 0 0 0,0 0 0 0 0,1 0 0 0 0,-1 0 1 0 0,0 0-1 0 0,0 0 0 0 0,0 0 0 0 0,1 0 0 0 0,-1 0 0 0 0,0-1 0 0 0,0 1 0 0 0,1 0 0 0 0,-1 0 0 0 0,0 0 0 0 0,0 0 1 0 0,1 0-1 0 0,-1 0 0 0 0,0 0 0 0 0,0 0 0 0 0,1 1 0 0 0,-1-1 0 0 0,1 0 0 0 0,-1 1 224 0 0,1 0 0 0 0,0 0 0 0 0,-1 0 0 0 0,1 0 0 0 0,-1 0-1 0 0,1 0 1 0 0,-1 0 0 0 0,1 0 0 0 0,-1 0 0 0 0,0 0 0 0 0,0 0 0 0 0,1 0 0 0 0,-1 1 0 0 0,0-1-1 0 0,0 1 1 0 0,2 11-59 0 0,0-3 135 0 0,-1 0 0 0 0,0 20-1 0 0,0 23 1030 0 0,1 10 184 0 0,1-4-301 0 0,-3-48-1108 0 0,4 32 554 0 0,3 1-360 0 0,2 4-1647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50.0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68 351 5495 0 0,'0'22'618'0'0,"0"-20"-349"0"0,0 4 62 0 0,5 35 375 0 0,2 9 228 0 0,3 8 67 0 0,-8-48-821 0 0,8 29 765 0 0,-2-13-369 0 0,-6-20 446 0 0,1 2-589 0 0,10 22-8 0 0,-10-22 1825 0 0,1-10-2061 0 0,-3 1-172 0 0,0 0 1 0 0,1 1-1 0 0,-1-1 1 0 0,0 0-1 0 0,0 0 1 0 0,0 0-1 0 0,0 0 0 0 0,0 0 1 0 0,0 0-1 0 0,0 0 1 0 0,0 0-1 0 0,0-1 1 0 0,0 1-1 0 0,-1 0 0 0 0,1-1 1 0 0,0 1-1 0 0,-1 0 1 0 0,1-1-1 0 0,-1 1 1 0 0,0-1-1 0 0,1 1 0 0 0,-1 0 1 0 0,0-1-1 0 0,0 1 1 0 0,0-1-1 0 0,0-1 1 0 0,0-24-210 0 0,-1 0-1 0 0,-1 0 1 0 0,-1 1 0 0 0,-9-34 0 0 0,-35-103-992 0 0,41 144 1163 0 0,-57-147 3951 0 0,53 139-3605 0 0,8 23-115 0 0,0 0 0 0 0,1 0 0 0 0,0 0 1 0 0,0 0-1 0 0,0 0 0 0 0,0-7 0 0 0,1 9-175 0 0,0 1-1 0 0,0 0 1 0 0,0 0 0 0 0,0-1-1 0 0,1 1 1 0 0,-1 0-1 0 0,0 0 1 0 0,1-1 0 0 0,-1 1-1 0 0,1 0 1 0 0,-1 0-1 0 0,1 0 1 0 0,0 0-1 0 0,-1 0 1 0 0,1 0 0 0 0,0 0-1 0 0,0 0 1 0 0,0 0-1 0 0,0 0 1 0 0,0 0 0 0 0,0 1-1 0 0,0-1 1 0 0,0 0-1 0 0,0 0 1 0 0,1 0 0 0 0,6-2 262 0 0,0-1 1 0 0,1 1 0 0 0,8-1-1 0 0,-16 3 77 0 0,7 1-245 0 0,22-1-8 0 0,-12 3-21 0 0,30 13-80 0 0,-38-12-16 0 0,0 1-1 0 0,0 1 1 0 0,14 8 0 0 0,-14-6 32 0 0,18 16 1 0 0,-21-17 139 0 0,-6 1-88 0 0,2 2-35 0 0,-2 0 0 0 0,1 0 0 0 0,-2 0-1 0 0,1 14 1 0 0,-1-19-53 0 0,-1-1 1 0 0,1-1 0 0 0,0 1-1 0 0,0 0 1 0 0,0-1 0 0 0,0 1 0 0 0,1 0-1 0 0,-1-1 1 0 0,1 1 0 0 0,-1 0 0 0 0,1-1 0 0 0,0 1-1 0 0,0-1 1 0 0,2 4 0 0 0,-3-5 23 0 0,6 4-59 0 0,-1 0-1 0 0,1 0 1 0 0,12 8 0 0 0,-6-6 6 0 0,30 24-53 0 0,-31-24 72 0 0,-2-1-47 0 0,-2 0-27 0 0,19 19-4 0 0,-20-19 0 0 0,1 1 3 0 0,19 21 10 0 0,-19-21 3 0 0,-2 0 0 0 0,18 20 23 0 0,-19-23 56 0 0,0 1 1 0 0,0 0-1 0 0,0 0 1 0 0,0 1-1 0 0,2 5 1 0 0,-1-2 3 0 0,10 13 59 0 0,-7-6-61 0 0,2 5 45 0 0,5 12-27 0 0,-11-24 142 0 0,-4-6-148 0 0,0-1 0 0 0,0 1-1 0 0,1 0 1 0 0,-1 0 0 0 0,1 0 0 0 0,0 0-1 0 0,1 4 1 0 0,1 2 32 0 0,-3-8-21 0 0,0 0 0 0 0,0 0 1 0 0,0 1-1 0 0,0-1 0 0 0,0 0 0 0 0,0 0 1 0 0,0 0-1 0 0,0 0 0 0 0,0 0 0 0 0,-1 0 1 0 0,1-1-1 0 0,0 1 0 0 0,-1 0 0 0 0,1 0 1 0 0,-1 0-1 0 0,1 0 0 0 0,-1 0 0 0 0,1 0 1 0 0,-1-1-1 0 0,0 1 0 0 0,1 0 0 0 0,-1 0 1 0 0,0-1-1 0 0,0 1 0 0 0,0 0 0 0 0,0 0 1 0 0,-2 1 87 0 0,-1-1 0 0 0,1 1 1 0 0,0-1-1 0 0,-1 0 0 0 0,-3 1 0 0 0,2 0 53 0 0,-14 2 123 0 0,-1-1-1 0 0,1 0 1 0 0,-1-1 0 0 0,0-2-1 0 0,-28-1 1 0 0,23 0-166 0 0,3 1-47 0 0,-46-3 100 0 0,61 2-271 0 0,0 0 0 0 0,0 0 0 0 0,0-1 1 0 0,0 1-1 0 0,0-2 0 0 0,1 1 1 0 0,-8-4-1 0 0,7 1-456 0 0,3 1-28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50.4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92 20215 0 0,'-3'-3'353'0'0,"3"3"-301"0"0,0 0 0 0 0,0 0 0 0 0,-1 0 0 0 0,1-1 0 0 0,0 1 0 0 0,0 0 0 0 0,0 0 0 0 0,-1 0 0 0 0,1-1 0 0 0,0 1 0 0 0,0 0-1 0 0,0 0 1 0 0,0 0 0 0 0,0-1 0 0 0,0 1 0 0 0,-1 0 0 0 0,1 0 0 0 0,0-1 0 0 0,0 1 0 0 0,0 0 0 0 0,0 0 0 0 0,0-1-1 0 0,0 1 1 0 0,0 0 0 0 0,0 0 0 0 0,0-1 0 0 0,1 0-21 0 0,0 0 1 0 0,0 0-1 0 0,0 1 0 0 0,0-1 0 0 0,0 0 0 0 0,0 1 1 0 0,0-1-1 0 0,0 1 0 0 0,0-1 0 0 0,0 1 1 0 0,0-1-1 0 0,1 1 0 0 0,1 0 0 0 0,38-12-31 0 0,12-2 0 0 0,-2 2 0 0 0,0 0-105 0 0,-15 4-311 0 0,-5 0-1695 0 0,-5 0-5033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50.9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16 176 10479 0 0,'-11'0'979'0'0,"11"0"-953"0"0,0 0-1 0 0,0 0 0 0 0,-1 0 1 0 0,1 0-1 0 0,0 0 0 0 0,0 0 1 0 0,-1 0-1 0 0,1 0 0 0 0,0 0 1 0 0,0 1-1 0 0,0-1 0 0 0,-1 0 1 0 0,1 0-1 0 0,0 0 0 0 0,0 0 1 0 0,0 1-1 0 0,0-1 0 0 0,-1 0 1 0 0,0 5 2057 0 0,5 3-1403 0 0,-1 2-637 0 0,13 28-398 0 0,5 1 142 0 0,9 10 170 0 0,6 9 299 0 0,-29-49-171 0 0,-3-3 1 0 0,0 1-1 0 0,0-1 1 0 0,-1 1-1 0 0,4 8 0 0 0,-2-5 3 0 0,13 32 444 0 0,-14-32-406 0 0,8 29 512 0 0,0 5 198 0 0,-7-19-368 0 0,-3-19 450 0 0,-2-5-878 0 0,0 1 1 0 0,0 0-1 0 0,0 0 0 0 0,0 0 1 0 0,0-1-1 0 0,1 1 1 0 0,-1 0-1 0 0,1 0 1 0 0,-1-1-1 0 0,2 3 1 0 0,-1-2 39 0 0,0-1-1 0 0,-1 1 1 0 0,1 0 0 0 0,-1 0 0 0 0,1-1-1 0 0,-1 1 1 0 0,0 0 0 0 0,0 0 0 0 0,1-1-1 0 0,-2 4 1 0 0,1-9-68 0 0,-1 0 0 0 0,0 1-1 0 0,0-1 1 0 0,0 1 0 0 0,-2-4-1 0 0,-3-9-81 0 0,-39-127-4108 0 0,-12 4-4381 0 0,43 106 5724 0 0,-18-62 1 0 0,29 79 3143 0 0,-1 1 1 0 0,2 0 0 0 0,0-1 0 0 0,1 1 0 0 0,0-1 0 0 0,4-26 0 0 0,-3 39-56 0 0,0 0-1 0 0,0 1 0 0 0,1-1 1 0 0,-1 0-1 0 0,1 1 1 0 0,0-1-1 0 0,0 0 1 0 0,0 1-1 0 0,0-1 0 0 0,0 1 1 0 0,1 0-1 0 0,-1-1 1 0 0,1 1-1 0 0,0 0 1 0 0,-1 0-1 0 0,1 0 0 0 0,0 0 1 0 0,0 0-1 0 0,0 0 1 0 0,1 0-1 0 0,-1 1 1 0 0,0-1-1 0 0,1 1 0 0 0,-1 0 1 0 0,1-1-1 0 0,2 0 1 0 0,13-3 315 0 0,-14 4 16 0 0,4 1 99 0 0,25-2 42 0 0,-25 2 8 0 0,2 0-3 0 0,45 4 1386 0 0,-21 1-1466 0 0,-25-4 96 0 0,0 2-449 0 0,26 13-23 0 0,-26-13 194 0 0,-4 7-302 0 0,15 27 128 0 0,-20-36-274 0 0,1-1 1 0 0,-1 1 0 0 0,1 0-1 0 0,-1 0 1 0 0,0 0 0 0 0,1-1-1 0 0,-1 1 1 0 0,0 0 0 0 0,1 0-1 0 0,-1 0 1 0 0,0 0 0 0 0,0 0-1 0 0,0 0 1 0 0,0 0 0 0 0,0 1-1 0 0,-1 8 165 0 0,0 0-1 0 0,-1 1 1 0 0,0-1-1 0 0,-1 0 1 0 0,0 0-1 0 0,0 0 1 0 0,-1 0-1 0 0,-6 10 1 0 0,1-5-145 0 0,1-1 1 0 0,-2-1-1 0 0,0 1 1 0 0,-21 20 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51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5 19263 0 0,'-1'-1'140'0'0,"0"0"0"0"0,0 1-1 0 0,0 0 1 0 0,0-1 0 0 0,-1 1-1 0 0,1 0 1 0 0,0-1 0 0 0,0 1-1 0 0,0 0 1 0 0,-1 0 0 0 0,1 0 0 0 0,0 0-1 0 0,-2 0 1 0 0,2 0-114 0 0,1 1 0 0 0,-1-1 0 0 0,1 0 0 0 0,0 0 0 0 0,-1 1 0 0 0,1-1 0 0 0,-1 0 0 0 0,1 0 0 0 0,-1 1 0 0 0,1-1 0 0 0,0 1 0 0 0,-1-1 0 0 0,1 0-1 0 0,0 1 1 0 0,-1-1 0 0 0,1 1 0 0 0,0-1 0 0 0,-1 1 0 0 0,1-1 0 0 0,0 1 0 0 0,0-1 0 0 0,0 1 0 0 0,0-1 0 0 0,-1 1 0 0 0,1-1 0 0 0,0 1 0 0 0,0-1 0 0 0,0 1 0 0 0,0 0 0 0 0,0-1 0 0 0,0 2 602 0 0,1 6-940 0 0,3 38-846 0 0,-2-3 69 0 0,1-2 195 0 0,-1-16 544 0 0,0 3 353 0 0,-2-24 196 0 0,0 0-1 0 0,0 0 1 0 0,1 0-1 0 0,0 0 1 0 0,0 0-1 0 0,3 8 1 0 0,6 24 440 0 0,-8-27 548 0 0,4-1-657 0 0,16 21-9 0 0,-17-22 230 0 0,3 0-561 0 0,23 17-19 0 0,-23-18-19 0 0,3-2-76 0 0,40 13-64 0 0,-40-15-12 0 0,0 0 0 0 0,21 1 0 0 0,-20-2 7 0 0,-8-1 3 0 0,0 0 0 0 0,1 0 0 0 0,-1 0 0 0 0,0-1 0 0 0,8-1 0 0 0,-5 1 0 0 0,18-5 46 0 0,11-7-43 0 0,-31 9-15 0 0,0 0-234 0 0,0 1 0 0 0,0-1 0 0 0,0 0 0 0 0,-1-1 0 0 0,0 1 0 0 0,1-1 0 0 0,-2 0 0 0 0,1 0 0 0 0,0 0 0 0 0,3-7 0 0 0,1-4-808 0 0,-1-1 1 0 0,5-19 0 0 0,-11 33-55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51.9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4 629 18831 0 0,'0'-1'181'0'0,"-1"-1"1"0"0,1 1-1 0 0,-1 0 0 0 0,1 0 1 0 0,-1 0-1 0 0,1-1 0 0 0,0 1 0 0 0,-1 0 1 0 0,1-1-1 0 0,0 1 0 0 0,0 0 0 0 0,0-1 1 0 0,0 1-1 0 0,0 0 0 0 0,1-1 0 0 0,-1 1 1 0 0,0 0-1 0 0,1-3 0 0 0,8-30 7 0 0,-8 29 36 0 0,21-77 0 0 0,-4-1 0 0 0,10-113 0 0 0,-24 152-629 0 0,9-94-2072 0 0,-13 137 2434 0 0,2-13-438 0 0,3 10 344 0 0,5 8 280 0 0,23 22 12 0 0,-25-19 313 0 0,-1-1 137 0 0,19 18 31 0 0,-20-18-37 0 0,2 2-173 0 0,22 23-70 0 0,-22-23-17 0 0,0 2-32 0 0,2 0-235 0 0,-3-2-11 0 0,0 1 1 0 0,0-1-1 0 0,6 11 0 0 0,15 25 167 0 0,-6-7-208 0 0,0 9-20 0 0,5 19-80 0 0,-13-30 35 0 0,-11-26-99 0 0,-2-2-18 0 0,2 0-69 0 0,0 6-103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8:52.3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12 161 24335 0 0,'-7'-7'2160'0'0,"4"2"-1728"0"0,1 3-344 0 0,4 2 128 0 0,25-10-144 0 0,-9-1-184 0 0,7-3-40 0 0,7-1-8 0 0,0-2 0 0 0,1 1-512 0 0,-4 1-112 0 0,0-1-16 0 0,-5 4-8 0 0,-3 0-888 0 0,-3 3-168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2.9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15 356 12527 0 0,'-5'-6'548'0'0,"4"6"-481"0"0,0-1 0 0 0,1 0 0 0 0,-1 1 0 0 0,0-1 0 0 0,1 1 0 0 0,-1-1 0 0 0,0 0 0 0 0,1 1 1 0 0,-1-1-1 0 0,1 0 0 0 0,0 0 0 0 0,-1 0 0 0 0,1 1 0 0 0,-1-1 0 0 0,1 0 0 0 0,0 0 1 0 0,0 0-1 0 0,0 0 0 0 0,-1 0 0 0 0,1 1 0 0 0,0-1 0 0 0,0 0 0 0 0,0 0 0 0 0,0 0 0 0 0,0 0 1 0 0,1 0-1 0 0,-1 0 0 0 0,0 0 0 0 0,0 1 0 0 0,0-1 0 0 0,1 0 0 0 0,-1 0 0 0 0,1 0 1 0 0,-1 1-1 0 0,0-1 0 0 0,1 0 0 0 0,-1 0 0 0 0,1 1 0 0 0,0-1 0 0 0,-1 0 0 0 0,1 1 0 0 0,1-2 1 0 0,18-18 1493 0 0,166-159 3131 0 0,-179 172-4533 0 0,6-5 348 0 0,19-14-1 0 0,-25 20-413 0 0,-2 2-22 0 0,1-1-1 0 0,-1 1 0 0 0,1 1 1 0 0,5-4-1 0 0,-4 2-8 0 0,-4 2-33 0 0,0 1 1 0 0,1 0 0 0 0,-1 0 0 0 0,0 0-1 0 0,0 1 1 0 0,1-1 0 0 0,-1 1 0 0 0,5-1-1 0 0,20-9-86 0 0,-21 9-82 0 0,3 1-1581 0 0,42-6-6253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44.1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2 655 0 0,'-1'-1'403'0'0,"-39"0"17224"0"0,37 10-16258 0 0,3 28 1384 0 0,1-30-2337 0 0,9 36 447 0 0,-9-35-786 0 0,9 25 647 0 0,3 4-524 0 0,-10-28-7 0 0,0-1-29 0 0,0 1-114 0 0,-1-4-10 0 0,0 0 0 0 0,0 0 1 0 0,-1 0-1 0 0,0 0 0 0 0,1 7 0 0 0,4 25 232 0 0,-2 4-16 0 0,-2 4-32 0 0,1-2-40 0 0,0-17-95 0 0,1 7 6 0 0,2-8-15 0 0,6 21-321 0 0,-10-56-807 0 0,1 0 433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44.7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1 252 2935 0 0,'4'-4'284'0'0,"8"-1"570"0"0,13 8 8887 0 0,14 6-8500 0 0,-30-7 1095 0 0,2 2-1220 0 0,32 12-184 0 0,-32-12-78 0 0,-1 0-20 0 0,28 11-23 0 0,-28-11-90 0 0,1 1-38 0 0,34 14-10 0 0,-34-14-44 0 0,0 0-181 0 0,33 13-85 0 0,-33-13-12 0 0,-1 0-23 0 0,32 14-74 0 0,-32-14-28 0 0,-1 0-9 0 0,42 21 63 0 0,-6-5-227 0 0,13 12-42 0 0,-14-6 2 0 0,-36-21 57 0 0,-1 0 7 0 0,21 18-61 0 0,-72-48 48 0 0,37 19-73 0 0,0 0-1 0 0,1 0 1 0 0,-1 0 0 0 0,1-1 0 0 0,0 0-1 0 0,0-1 1 0 0,1 1 0 0 0,0-1-1 0 0,0 0 1 0 0,0 0 0 0 0,1-1 0 0 0,-5-11-1 0 0,-2-10-50 0 0,1 0 0 0 0,-7-33 1 0 0,10 35-100 0 0,-37-182-510 0 0,42 200 657 0 0,-1-6-48 0 0,-1-26-1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4.1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552 0 4143 0 0,'-24'6'2300'0'0,"7"-1"-989"0"0,6-3 152 0 0,0-2 0 0 0,0 1 0 0 0,-1-2 0 0 0,1 1 0 0 0,0-2 0 0 0,0 1 1 0 0,-18-6-1 0 0,28 7-1368 0 0,-2-1 58 0 0,-1 1 0 0 0,1 0 0 0 0,0-1 0 0 0,0 1 0 0 0,0 1 0 0 0,0-1 0 0 0,0 0 0 0 0,0 1 0 0 0,0 0 0 0 0,0 0 0 0 0,0 0 0 0 0,0 0 0 0 0,0 0 0 0 0,0 0 0 0 0,-4 3 0 0 0,-3 3-274 0 0,0 0 1 0 0,-14 15 0 0 0,9-9 168 0 0,-20 21-431 0 0,-56 69 0 0 0,64-70 259 0 0,5-6 58 0 0,1 0-1 0 0,-24 43 1 0 0,37-54 121 0 0,0-1 1 0 0,1 1-1 0 0,1 1 1 0 0,0-1-1 0 0,2 1 1 0 0,-5 26 0 0 0,8-17 106 0 0,1-19-130 0 0,0 0 64 0 0,2 2 16 0 0,5 27 68 0 0,-6-27 32 0 0,4-1 4 0 0,12 24-1 0 0,-12-24-6 0 0,2-2-1 0 0,21 20 0 0 0,-21-20-19 0 0,2-3-79 0 0,30 9-41 0 0,-21-9-5 0 0,23-3-32 0 0,-28-1-110 0 0,0 0 0 0 0,0-1-1 0 0,-1-1 1 0 0,1 0 0 0 0,0-1-1 0 0,-1 0 1 0 0,0-1 0 0 0,0 0 0 0 0,0-1-1 0 0,0 0 1 0 0,11-9 0 0 0,-15 9-71 0 0,0 0 1 0 0,-1-1-1 0 0,1 0 1 0 0,-2 0-1 0 0,1-1 1 0 0,-1 1-1 0 0,0-2 1 0 0,-1 1-1 0 0,1 0 0 0 0,-2-1 1 0 0,1 0-1 0 0,-1 0 1 0 0,-1 0-1 0 0,0-1 1 0 0,3-12-1 0 0,-5 15 149 0 0,0 1 1 0 0,0-1-1 0 0,0 0 0 0 0,-1 1 0 0 0,0-1 1 0 0,-1 0-1 0 0,1 1 0 0 0,-1-1 0 0 0,-1 0 1 0 0,-2-10-1 0 0,2 14 122 0 0,1 0 1 0 0,0 0-1 0 0,-1 0 1 0 0,0 0-1 0 0,0 1 1 0 0,0-1-1 0 0,0 0 1 0 0,0 1-1 0 0,0 0 1 0 0,0-1-1 0 0,-1 1 1 0 0,0 0-1 0 0,1 0 1 0 0,-1 0-1 0 0,0 1 1 0 0,0-1-1 0 0,0 1 1 0 0,0-1-1 0 0,0 1 1 0 0,0 0-1 0 0,0 0 1 0 0,0 1-1 0 0,-6-2 1 0 0,4 2-113 0 0,0-1 0 0 0,0 1 0 0 0,0 0 0 0 0,0 1 0 0 0,0-1 0 0 0,1 1 0 0 0,-7 2 0 0 0,5-1-845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4.5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120 1 2303 0 0,'-4'2'17'0'0,"0"0"0"0"0,1 0-1 0 0,-1 0 1 0 0,1 1 0 0 0,0-1 0 0 0,-1 1-1 0 0,1 0 1 0 0,-3 4 0 0 0,0 1 64 0 0,1 0 0 0 0,-6 13 0 0 0,9-19-71 0 0,-36 78 986 0 0,33-68 176 0 0,0 0 0 0 0,2 1 1 0 0,-1 0-1 0 0,-2 23 1701 0 0,6-29-1204 0 0,0 0-1118 0 0,-1 6 14 0 0,3 0 2639 0 0,12 28-1113 0 0,-11-33-942 0 0,2 0-638 0 0,17 24-149 0 0,-17-24 221 0 0,3-3-317 0 0,22 17-63 0 0,-22-17-31 0 0,0-3-4 0 0,23 5 11 0 0,-23-5 45 0 0,2-2 21 0 0,1 2-164 0 0,-6-2-26 0 0,0 1 0 0 0,0-1 0 0 0,1 0 0 0 0,-1 0 0 0 0,0-1 0 0 0,7 0-1 0 0,18-4 30 0 0,-16 2-92 0 0,1 0-1 0 0,-1-1 0 0 0,-1 0 0 0 0,1-2 0 0 0,-1 1 0 0 0,1-2 0 0 0,15-9 0 0 0,-18 8-962 0 0,-1 1 0 0 0,14-15 1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4.9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45 16471 0 0,'-3'-2'342'0'0,"-4"-4"832"0"0,7 5-1179 0 0,0 1-1 0 0,0 0 0 0 0,0 0 1 0 0,0 0-1 0 0,0 0 0 0 0,0-1 1 0 0,1 1-1 0 0,-1 0 0 0 0,0 0 1 0 0,0 0-1 0 0,0-1 0 0 0,0 1 1 0 0,0 0-1 0 0,0 0 0 0 0,1 0 1 0 0,-1 0-1 0 0,0 0 0 0 0,0 0 1 0 0,0-1-1 0 0,0 1 1 0 0,0 0-1 0 0,1 0 0 0 0,-1 0 1 0 0,0 0-1 0 0,0 0 0 0 0,0 0 1 0 0,1 0-1 0 0,-1 0 0 0 0,0 0 1 0 0,0 0-1 0 0,0 0 0 0 0,1 0 1 0 0,-1 0-1 0 0,0 0 0 0 0,0 0 1 0 0,0 0-1 0 0,1 0 0 0 0,-1 0 1 0 0,0 0-1 0 0,0 0 1 0 0,0 0-1 0 0,0 0 0 0 0,1 0 1 0 0,-1 0-1 0 0,0 1 0 0 0,52-6-1874 0 0,-27 3 2032 0 0,-18 1 23 0 0,0 0 94 0 0,37-2 359 0 0,-12 0-186 0 0,0-1-201 0 0,-31 4-257 0 0,66-12-1091 0 0,-61 10 155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5.3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10 120 12007 0 0,'-3'-9'602'0'0,"2"7"-517"0"0,0-1-1 0 0,0 0 0 0 0,0 1 1 0 0,0-1-1 0 0,1 0 0 0 0,-1 0 1 0 0,1 0-1 0 0,-1-4 1 0 0,2 6 121 0 0,1-1 1 0 0,-1 0 0 0 0,0 1 0 0 0,0-1 0 0 0,1 1 0 0 0,-1 0 0 0 0,1-1-1 0 0,0 1 1 0 0,3-2 0 0 0,0-1-125 0 0,6-4-43 0 0,0 1 1 0 0,0 0-1 0 0,1 0 0 0 0,0 1 0 0 0,0 1 0 0 0,1 0 1 0 0,-1 0-1 0 0,1 1 0 0 0,16-2 0 0 0,-23 5 91 0 0,2 1 4 0 0,33 1-31 0 0,0 6-847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5.6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149 4 15863 0 0,'0'0'46'0'0,"0"0"-1"0"0,0-1 0 0 0,0 1 0 0 0,0 0 1 0 0,-1 0-1 0 0,1 0 0 0 0,0-1 1 0 0,0 1-1 0 0,0 0 0 0 0,-1 0 0 0 0,1 0 1 0 0,0 0-1 0 0,0-1 0 0 0,0 1 1 0 0,-1 0-1 0 0,1 0 0 0 0,0 0 0 0 0,0 0 1 0 0,-1 0-1 0 0,1 0 0 0 0,0 0 1 0 0,0 0-1 0 0,-1 0 0 0 0,1 0 0 0 0,0 0 1 0 0,0 0-1 0 0,-1 0 0 0 0,1 0 1 0 0,0 0-1 0 0,0 0 0 0 0,-1 0 0 0 0,1 0 1 0 0,-8 8 717 0 0,-4 21-281 0 0,8-19-180 0 0,-52 91 2312 0 0,15-27-693 0 0,39-71-1879 0 0,-12 25 250 0 0,14-26-294 0 0,-1 0 0 0 0,0 0 0 0 0,0 0 0 0 0,1 0 0 0 0,0 0 0 0 0,-1 0 0 0 0,1 0 0 0 0,0 0 0 0 0,0 0 0 0 0,0 0 0 0 0,0 0 0 0 0,0 2 0 0 0,0-4-71 0 0,3 2-888 0 0,-3-2 887 0 0,0 0 0 0 0,0 0 0 0 0,0 0 0 0 0,1 0 0 0 0,-1 0 0 0 0,0 0 0 0 0,0 0 0 0 0,1 0 0 0 0,-1 0 0 0 0,0 0 0 0 0,0 0 1 0 0,0 0-1 0 0,1 0 0 0 0,-1 0 0 0 0,0 0 0 0 0,0 0 0 0 0,0 0 0 0 0,1 0 0 0 0,-1 0 0 0 0,0-1 0 0 0</inkml:trace>
  <inkml:trace contextRef="#ctx0" brushRef="#br0" timeOffset="1">153 229 16471 0 0,'0'1'230'0'0,"-3"4"1441"0"0,11 3-1785 0 0,1 0 715 0 0,35 34 174 0 0,-35-38-422 0 0,27 15 37 0 0,-28-15 426 0 0,0-3-327 0 0,0 0-190 0 0,0-1 0 0 0,0 0 0 0 0,15-3 0 0 0,-19 3-179 0 0,1-1 0 0 0,-1 0 0 0 0,0-1 0 0 0,0 1 0 0 0,1-1 1 0 0,-1 0-1 0 0,0 0 0 0 0,-1 0 0 0 0,1 0 0 0 0,7-6 0 0 0,-8 5-109 0 0,0 0 0 0 0,0-1-1 0 0,-1 1 1 0 0,1-1 0 0 0,-1 0 0 0 0,1 0 0 0 0,-1 1-1 0 0,0-2 1 0 0,-1 1 0 0 0,1 0 0 0 0,-1 0-1 0 0,2-6 1 0 0,-1-5 45 0 0,0 0 1 0 0,0-21-1 0 0,-2 20-103 0 0,4-23 0 0 0,-2 29-275 0 0,0 0 0 0 0,0-1 0 0 0,1 1 0 0 0,0 0 0 0 0,0 1 1 0 0,1-1-1 0 0,1 0 0 0 0,0 1 0 0 0,9-14 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6.0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0 16471 0 0,'-1'3'223'0'0,"-1"-1"-1"0"0,1 0 1 0 0,0 1-1 0 0,1-1 0 0 0,-1 1 1 0 0,0 0-1 0 0,1-1 1 0 0,-1 1-1 0 0,1 3 1 0 0,-1 0-42 0 0,-20 102 975 0 0,20-106-530 0 0,1 3 109 0 0,-2 18 22 0 0,2-17-60 0 0,0 0-263 0 0,1 70 819 0 0,-1-68-1085 0 0,2 0-99 0 0,7 25 25 0 0,-7-25 239 0 0,3-1-226 0 0,17 22-23 0 0,-16-22 61 0 0,2-3-85 0 0,23 13-32 0 0,-23-13 52 0 0,2-1 15 0 0,30 6-6 0 0,-30-7-1 0 0,-1-1 0 0 0,32 1-15 0 0,2-2-58 0 0,-6-3-32 0 0,-30 2-29 0 0,-2 0-20 0 0,0 1 1 0 0,0-1-1 0 0,-1 0 0 0 0,1 0 1 0 0,0 0-1 0 0,-1 0 0 0 0,1-1 1 0 0,-1 0-1 0 0,1 0 0 0 0,6-5 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6.4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1 247 655 0 0,'2'-19'21408'0'0,"5"19"-21053"0"0,26-1-273 0 0,7 0-71 0 0,0-1 34 0 0,4-2 471 0 0,-10 3 47 0 0,-13-1-414 0 0,-16 1-55 0 0,2 1-13 0 0,3 0-367 0 0,30-1 792 0 0,-13-4-4838 0 0</inkml:trace>
  <inkml:trace contextRef="#ctx0" brushRef="#br0" timeOffset="1">54 63 9727 0 0,'7'-21'8900'0'0,"1"20"-6441"0"0,39-3-1406 0 0,95-22-1033 0 0,-91 15-202 0 0,-43 11 66 0 0,22 0-179 0 0,-22 0-80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6.8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3 203 14743 0 0,'-1'1'108'0'0,"1"0"0"0"0,0-1 0 0 0,-1 1 0 0 0,1 0 0 0 0,0 0 0 0 0,0-1 0 0 0,0 1 0 0 0,0 0 0 0 0,-1 0 0 0 0,1 0 0 0 0,0 0 0 0 0,0-1 0 0 0,1 1 0 0 0,-1 0 0 0 0,0 0 0 0 0,0 0 0 0 0,0-1 0 0 0,0 1 0 0 0,1 0 0 0 0,-1 0 0 0 0,0-1 0 0 0,1 1 0 0 0,-1 0 0 0 0,1 0 0 0 0,0 0-1 0 0,2 7 1870 0 0,2-8-1823 0 0,-2-1-140 0 0,-2 1 23 0 0,1 0 0 0 0,-1 0-1 0 0,1 0 1 0 0,0 0 0 0 0,-1-1 0 0 0,1 1-1 0 0,-1 0 1 0 0,1-1 0 0 0,-1 0 0 0 0,1 1-1 0 0,-1-1 1 0 0,0 0 0 0 0,1 0-1 0 0,-1 1 1 0 0,0-1 0 0 0,1 0 0 0 0,-1-1-1 0 0,0 1 1 0 0,0 0 0 0 0,0 0 0 0 0,0 0-1 0 0,0-1 1 0 0,0 1 0 0 0,0 0 0 0 0,-1-1-1 0 0,2-1 1 0 0,3-12-463 0 0,-1 0 0 0 0,0 0 0 0 0,-1 0 1 0 0,0 0-1 0 0,-2-1 0 0 0,1-23 0 0 0,-2 34-137 0 0,0 0 0 0 0,1-1 0 0 0,0 1 0 0 0,0 0 0 0 0,0 0-1 0 0,4-8 1 0 0,-4 11 460 0 0,0 0-1 0 0,0 0 1 0 0,0 0-1 0 0,0 0 1 0 0,1 0-1 0 0,-1 0 1 0 0,1 0 0 0 0,-1 1-1 0 0,1-1 1 0 0,0 0-1 0 0,0 1 1 0 0,0-1-1 0 0,0 1 1 0 0,0 0-1 0 0,3-2 1 0 0,-3 2 443 0 0,3 1 157 0 0,18-3 30 0 0,-17 3 583 0 0,2 1-532 0 0,25 5 4 0 0,-25-5 1893 0 0,0 3-1486 0 0,24 12-50 0 0,-24-12 1789 0 0,-3 4-2574 0 0,15 25-23 0 0,-19-32-114 0 0,0 1 0 0 0,-1-1-1 0 0,1 0 1 0 0,-1 1 0 0 0,1-1-1 0 0,-1 1 1 0 0,0 0 0 0 0,0-1-1 0 0,0 1 1 0 0,0-1 0 0 0,0 1-1 0 0,0-1 1 0 0,0 1 0 0 0,0-1 0 0 0,-1 1-1 0 0,1-1 1 0 0,0 1 0 0 0,-1-1-1 0 0,0 1 1 0 0,1-1 0 0 0,-1 0-1 0 0,0 1 1 0 0,1-1 0 0 0,-1 0-1 0 0,0 1 1 0 0,0-1 0 0 0,0 0-1 0 0,-2 1 1 0 0,0 3 44 0 0,-4 3 4 0 0,0 0 0 0 0,0-1 0 0 0,-9 8-1 0 0,9-10 48 0 0,1 1-1 0 0,0 0 0 0 0,0 0 1 0 0,0 1-1 0 0,-7 11 0 0 0,13-17 17 0 0,-4 4-237 0 0,5-5 184 0 0,-1 1 0 0 0,0 0-1 0 0,0-1 1 0 0,1 1-1 0 0,-1 0 1 0 0,0-1 0 0 0,1 1-1 0 0,-1 0 1 0 0,1-1 0 0 0,-1 1-1 0 0,1-1 1 0 0,-1 1 0 0 0,1-1-1 0 0,-1 1 1 0 0,1-1-1 0 0,-1 1 1 0 0,2 0 0 0 0,32 25 65 0 0,-26-20 117 0 0,1-4-150 0 0,33 8-121 0 0,1-2-171 0 0,-34-6-84 0 0,-2-1-437 0 0,1 1 380 0 0,6 0-40 0 0,1-1-3529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3.3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20 928 18831 0 0,'-19'-3'4254'0'0,"18"2"-4087"0"0,2-14 2005 0 0,28-104-5207 0 0,-4 20-53 0 0,5-97-5857 0 0,-21 65 6013 0 0,-10 22 3615 0 0,-9 0 3771 0 0,7 87-3222 0 0,1 9-334 0 0,0 1-1 0 0,1-1 1 0 0,0 1 0 0 0,1-1-1 0 0,0 1 1 0 0,4-21 0 0 0,-4 31-1019 0 0,0 1 79 0 0,0 1 0 0 0,0-1 1 0 0,1 0-1 0 0,-1 1 0 0 0,0-1 1 0 0,0 1-1 0 0,0-1 0 0 0,1 0 0 0 0,-1 1 1 0 0,0-1-1 0 0,0 1 0 0 0,1-1 1 0 0,-1 1-1 0 0,1-1 0 0 0,-1 1 0 0 0,0-1 1 0 0,1 1-1 0 0,-1-1 0 0 0,1 1 1 0 0,-1 0-1 0 0,1-1 0 0 0,-1 1 0 0 0,1 0 1 0 0,-1-1-1 0 0,1 1 0 0 0,0 0 1 0 0,-1 0-1 0 0,1 0 0 0 0,-1-1 0 0 0,1 1 1 0 0,0 0-1 0 0,-1 0 0 0 0,1 0 1 0 0,0 0-1 0 0,-1 0 0 0 0,1 0 0 0 0,-1 0 1 0 0,1 0-1 0 0,1 1 0 0 0,5-1-17 0 0,0 0 0 0 0,0 1 0 0 0,0-1-1 0 0,7 3 1 0 0,-4 0 101 0 0,-1 1 1 0 0,16 8-1 0 0,-16-8 218 0 0,-1 2 17 0 0,37 29 449 0 0,-5-4 220 0 0,6 7-226 0 0,-35-30-648 0 0,-1-1 37 0 0,-1 1 1 0 0,14 14-1 0 0,-11-12-46 0 0,30 32 208 0 0,-32-32-227 0 0,28 31 170 0 0,1 4 25 0 0,-5-7-30 0 0,-3-1 15 0 0,-11-15-104 0 0,-15-16 0 0 0,1 1-20 0 0,18 21-91 0 0,-18-20-69 0 0,0-2-101 0 0,17 18-276 0 0,-17-18-119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7.2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16 338 3479 0 0,'-2'3'-595'0'0,"-10"9"5872"0"0,10-19-2253 0 0,3-2-2281 0 0,0 1 0 0 0,1 0 0 0 0,0 0 0 0 0,0 0 0 0 0,1 0 1 0 0,3-8-1 0 0,2-7-280 0 0,6-14-1243 0 0,24-50-1 0 0,-22 57-3674 0 0,39-54-1 0 0,-54 82 4535 0 0,1 0 0 0 0,0 0-1 0 0,0 0 1 0 0,0 0 0 0 0,0 1 0 0 0,17-8 7789 0 0,-11 13-7077 0 0,22 12-107 0 0,-22-12 1677 0 0,-1 3-1902 0 0,22 21-10 0 0,-22-21 1225 0 0,-1 1-1044 0 0,19 24-19 0 0,-19-24 866 0 0,-1 1-1021 0 0,18 28-68 0 0,-17-28 320 0 0,-2-1-384 0 0,10 23-119 0 0,-11-23 82 0 0,0 0-146 0 0,7 26 23 0 0,-7-26 187 0 0,-1 0-192 0 0,7 24-66 0 0,4 5-8 0 0,-10-29-94 0 0,0 0-78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7.6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64 18143 0 0,'0'-1'68'0'0,"0"1"0"0"0,0 0 1 0 0,0-1-1 0 0,-1 1 0 0 0,1 0 0 0 0,0 0 0 0 0,0-1 0 0 0,0 1 0 0 0,0 0 0 0 0,0-1 0 0 0,0 1 0 0 0,0-1 1 0 0,0 1-1 0 0,0 0 0 0 0,0-1 0 0 0,0 1 0 0 0,0 0 0 0 0,0-1 0 0 0,0 1 0 0 0,0 0 0 0 0,0-1 0 0 0,0 1 1 0 0,0 0-1 0 0,0-1 0 0 0,0 1 0 0 0,1 0 0 0 0,-1 0 0 0 0,0-1 0 0 0,0 1 0 0 0,18-3 1450 0 0,-11 2-450 0 0,50-4 14 0 0,0-2-116 0 0,-2 0-483 0 0,108-20-435 0 0,-145 23-616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8.0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133 38 18831 0 0,'-2'-5'813'0'0,"0"6"-248"0"0,1 8-181 0 0,3 0-419 0 0,-2-6 35 0 0,1 1 0 0 0,-1 0 0 0 0,0 0 0 0 0,0-1 0 0 0,0 1 0 0 0,0 0 0 0 0,-2 6 0 0 0,-3 14 544 0 0,0-1 0 0 0,-12 28 0 0 0,-7 26 2598 0 0,21-56-2397 0 0,3-15-630 0 0,0-2 129 0 0,1 3-300 0 0,3 20-72 0 0</inkml:trace>
  <inkml:trace contextRef="#ctx0" brushRef="#br0" timeOffset="1">4 50 15287 0 0,'-1'-3'297'0'0,"0"2"-157"0"0,1 0 0 0 0,0 0-1 0 0,-1 0 1 0 0,1 0 0 0 0,0 0-1 0 0,0 0 1 0 0,-1 0-1 0 0,1 0 1 0 0,0 0 0 0 0,0 0-1 0 0,0 0 1 0 0,1 0 0 0 0,-1-2-1 0 0,1 2 111 0 0,-1 1 0 0 0,1-1 0 0 0,0 0 0 0 0,0 0 0 0 0,0 1 0 0 0,0-1 0 0 0,0 0 0 0 0,-1 1 0 0 0,1-1 0 0 0,0 1 0 0 0,0-1 0 0 0,0 1 0 0 0,1-1 0 0 0,-1 1 0 0 0,0 0 0 0 0,2-1 0 0 0,44-9 401 0 0,-19 6-148 0 0,-3 2 49 0 0,15-1 176 0 0,3 2-24 0 0,1 1-265 0 0,0 3-370 0 0,-33-1-89 0 0,-4 0-47 0 0,-1-1 0 0 0,1-1 0 0 0,9 1 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8.4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 0 13847 0 0,'-1'3'470'0'0,"-1"1"0"0"0,1-1-1 0 0,-1 0 1 0 0,1 1 0 0 0,-1 6-1 0 0,0-3-39 0 0,-10 31 2727 0 0,1 0-1 0 0,-10 69 0 0 0,21-102-2754 0 0,1 2-248 0 0,6 23-1328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8.8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91 51 2703 0 0,'-8'6'512'0'0,"1"-1"0"0"0,0 2 0 0 0,0-1 0 0 0,1 1 0 0 0,-1 0 0 0 0,-9 15 0 0 0,-10 25 4230 0 0,25-45-4523 0 0,1-1 1 0 0,-1 1 0 0 0,0-1 0 0 0,1 1-1 0 0,-1-1 1 0 0,1 1 0 0 0,-1 0-1 0 0,1-1 1 0 0,0 1 0 0 0,0-1 0 0 0,-1 1-1 0 0,1 0 1 0 0,1 1 0 0 0,-2 8 2734 0 0,4-3-1871 0 0,10 23-30 0 0,-10-23 846 0 0,5-3-978 0 0,23 17-58 0 0,-23-17-242 0 0,0-2-108 0 0,26 5-22 0 0,-32-7-437 0 0,0 0 0 0 0,0-1 1 0 0,1 1-1 0 0,-1-1 0 0 0,0 1 0 0 0,0-1 0 0 0,1 0 1 0 0,-1 0-1 0 0,0 0 0 0 0,0 0 0 0 0,5-1 0 0 0,-1 0 33 0 0,-4 1-54 0 0,0 0-1 0 0,0 0 1 0 0,0 0-1 0 0,0 0 1 0 0,1 0-1 0 0,-1 0 1 0 0,0-1-1 0 0,0 1 1 0 0,0-1-1 0 0,4-1 0 0 0,0-1 34 0 0,1 1-32 0 0,-1-1 0 0 0,0 1-1 0 0,0-1 1 0 0,0-1 0 0 0,0 1 0 0 0,0-1 0 0 0,-1 0-1 0 0,1 0 1 0 0,-1-1 0 0 0,0 1 0 0 0,0-1 0 0 0,-1 0-1 0 0,0 0 1 0 0,1-1 0 0 0,-2 1 0 0 0,7-13 0 0 0,-8 13-82 0 0,0 1 1 0 0,0-1-1 0 0,0 0 1 0 0,-1 0-1 0 0,0 0 1 0 0,0 0-1 0 0,0-1 1 0 0,-1 1-1 0 0,1 0 1 0 0,-1 0-1 0 0,0 0 1 0 0,-1-1-1 0 0,0 1 1 0 0,1 0-1 0 0,-1 0 0 0 0,-1 0 1 0 0,1 0-1 0 0,-1 0 1 0 0,0 0-1 0 0,0 0 1 0 0,-5-7-1 0 0,2 5-288 0 0,1 1-1 0 0,-1 0 0 0 0,0 0 1 0 0,-1 1-1 0 0,1 0 0 0 0,-1 0 0 0 0,0 0 1 0 0,-1 0-1 0 0,1 1 0 0 0,-1 0 0 0 0,-12-5 1 0 0,14 7 242 0 0,-1 0 0 0 0,1 0 1 0 0,-1 1-1 0 0,1 0 0 0 0,-1 0 1 0 0,1 0-1 0 0,-1 1 0 0 0,0-1 1 0 0,1 2-1 0 0,-1-1 0 0 0,1 0 1 0 0,-1 1-1 0 0,0 0 0 0 0,1 1 1 0 0,-1-1-1 0 0,-8 5 0 0 0,13-6 5 0 0,1 1 28 0 0,-1-1-1 0 0,1 0 0 0 0,0 1 0 0 0,0-1 0 0 0,-1 0 1 0 0,1 1-1 0 0,0-1 0 0 0,-1 0 0 0 0,1 0 1 0 0,-1 1-1 0 0,1-1 0 0 0,0 0 0 0 0,-1 0 0 0 0,1 0 1 0 0,-1 0-1 0 0,1 1 0 0 0,0-1 0 0 0,-2 0 1 0 0</inkml:trace>
  <inkml:trace contextRef="#ctx0" brushRef="#br0" timeOffset="1">443 3 23151 0 0,'-10'2'2111'0'0,"9"9"-1671"0"0,0 8-332 0 0,-3 13-95 0 0,3-24-17 0 0,0 1 0 0 0,-1-1 0 0 0,0 0 0 0 0,0 0 0 0 0,-1-1 0 0 0,0 1 0 0 0,0 0 0 0 0,-1-1 0 0 0,0 0 0 0 0,-6 9 0 0 0,5-10 226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9.2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1 138 3479 0 0,'0'0'5608'0'0,"4"10"-3697"0"0,18 36 4194 0 0,-13-39-4194 0 0,1 1-1420 0 0,22 20 1357 0 0,-23-25-867 0 0,25 7-93 0 0,-18-8-344 0 0,-8-1-409 0 0,-5-1-48 0 0,1 1 0 0 0,0-1 0 0 0,-1 0 1 0 0,1-1-1 0 0,0 1 0 0 0,6-2 0 0 0,-2 2 25 0 0,-5 0-59 0 0,0-1 0 0 0,1 1 1 0 0,-1-1-1 0 0,0 1 1 0 0,1-1-1 0 0,-1 0 0 0 0,4-2 1 0 0,1 0-11 0 0,0 0 1 0 0,0-1-1 0 0,0 0 0 0 0,0 0 1 0 0,-1-1-1 0 0,0 0 1 0 0,0 0-1 0 0,0 0 0 0 0,-1-1 1 0 0,7-8-1 0 0,-9 10-39 0 0,-1-1 0 0 0,0 0 0 0 0,0 0 0 0 0,0 0 0 0 0,-1 0 0 0 0,0 0 0 0 0,0-1 0 0 0,0 1 0 0 0,0-1 0 0 0,-1 1 0 0 0,0-1 0 0 0,0 1 0 0 0,-1-8 0 0 0,0-3-852 0 0,-2 1 0 0 0,0 0-1 0 0,-6-26 1 0 0,7 38 424 0 0,-1-13-2449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9.5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1 18143 0 0,'-1'0'92'0'0,"1"0"-1"0"0,-1 0 0 0 0,1 0 1 0 0,-1 0-1 0 0,1 0 0 0 0,-1 0 1 0 0,1 0-1 0 0,-1 0 1 0 0,1 0-1 0 0,-1 0 0 0 0,1 0 1 0 0,-1 1-1 0 0,1-1 0 0 0,-1 0 1 0 0,1 0-1 0 0,-1 0 1 0 0,1 1-1 0 0,0-1 0 0 0,-1 0 1 0 0,1 1-1 0 0,-1-1 0 0 0,1 0 1 0 0,0 1-1 0 0,-1-1 1 0 0,1 0-1 0 0,0 1 0 0 0,-1-1 1 0 0,1 1-1 0 0,0-1 1 0 0,0 0-1 0 0,-1 1 0 0 0,1-1 1 0 0,0 1-1 0 0,0-1 0 0 0,0 1 1 0 0,0-1-1 0 0,-1 1 1 0 0,-3 28 2773 0 0,3-13-2307 0 0,-4 18 165 0 0,0-4-502 0 0,1 16 651 0 0,3-41-455 0 0,2 1-35 0 0,-2 2-292 0 0,4 25 381 0 0,1-3-399 0 0,-3-22-3 0 0,2 0 17 0 0,11 25-16 0 0,-11-25 0 0 0,5-1-16 0 0,22 23-32 0 0,-22-23 31 0 0,1-4 0 0 0,37 8-42 0 0,-34-9-11 0 0,1-1 0 0 0,14-1 0 0 0,17-3 0 0 0,-5-1 0 0 0,-3 1 0 0 0,-1-1 0 0 0,-24 3-10 0 0,-8 1-49 0 0,-1-1 0 0 0,1 1 0 0 0,0 0 0 0 0,-1-1-1 0 0,1 0 1 0 0,4-1 0 0 0,-6 2 41 0 0,-1 0 0 0 0,0 0 0 0 0,0 0 0 0 0,0-1 0 0 0,0 1 1 0 0,0 0-1 0 0,0 0 0 0 0,0 0 0 0 0,0 0 0 0 0,0 0 0 0 0,0 0 0 0 0,0 0 0 0 0,1 0 0 0 0,-1 0 0 0 0,0 0 0 0 0,0 0 0 0 0,0 0 0 0 0,0 0 0 0 0,0 0 1 0 0,0 0-1 0 0,0 0 0 0 0,0 0 0 0 0,0-1 0 0 0,0 1 0 0 0,0 0 0 0 0,0 0 0 0 0,0 0 0 0 0,0 0 0 0 0,0 0 0 0 0,0 0 0 0 0,0 0 0 0 0,0 0 1 0 0,0 0-1 0 0,0 0 0 0 0,0 0 0 0 0,0-1 0 0 0,0 1 0 0 0,0 0 0 0 0,0 0 0 0 0,0 0 0 0 0,0 0 0 0 0,0 0 0 0 0,0 0 0 0 0,0 0 0 0 0,0 0 1 0 0,0 0-1 0 0,0 0 0 0 0,0-1 0 0 0,0 1 0 0 0,0 0 0 0 0,0 0 0 0 0,0 0 0 0 0,0 0 0 0 0,0 0 0 0 0,-1 0 0 0 0,1 0 0 0 0,0 0 0 0 0,0 0 0 0 0,0 0 1 0 0,0 0-1 0 0,0 0 0 0 0,0 0 0 0 0,-2-2-781 0 0</inkml:trace>
  <inkml:trace contextRef="#ctx0" brushRef="#br0" timeOffset="1">73 230 17767 0 0,'0'0'43'0'0,"-1"0"0"0"0,1-1 0 0 0,0 1 0 0 0,0 0 0 0 0,0 0 0 0 0,0-1 0 0 0,0 1 0 0 0,0 0 0 0 0,0-1 0 0 0,0 1 0 0 0,0 0 0 0 0,0-1 0 0 0,0 1 0 0 0,0 0 0 0 0,1 0 0 0 0,-1-1 0 0 0,0 1 0 0 0,0 0 0 0 0,0-1 0 0 0,0 1 0 0 0,0 0 0 0 0,1 0 0 0 0,-1-1 0 0 0,0 1 0 0 0,0 0 0 0 0,0 0 0 0 0,1 0 0 0 0,-1-1 0 0 0,0 1 0 0 0,0 0 0 0 0,1 0 0 0 0,-1 0 0 0 0,0 0 0 0 0,0-1 0 0 0,1 1 0 0 0,-1 0 0 0 0,0 0 0 0 0,1 0 0 0 0,-1 0 0 0 0,0 0 0 0 0,1 0 0 0 0,-1 0 0 0 0,0 0 0 0 0,0 0 0 0 0,1 0 0 0 0,-1 0 0 0 0,0 0 0 0 0,1 0 0 0 0,-1 0 0 0 0,0 0 0 0 0,1 0 0 0 0,-1 1 0 0 0,12-2-274 0 0,97-18 345 0 0,-103 17-42 0 0,22-1 157 0 0,-1 1-246 0 0,-20 2-354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49.9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92 18831 0 0,'-1'-3'548'0'0,"1"3"-513"0"0,-1 0 0 0 0,1-1-1 0 0,0 1 1 0 0,0 0-1 0 0,0 0 1 0 0,0 0 0 0 0,0 0-1 0 0,0 0 1 0 0,0-1-1 0 0,0 1 1 0 0,0 0-1 0 0,0 0 1 0 0,0 0 0 0 0,-1 0-1 0 0,1-1 1 0 0,0 1-1 0 0,0 0 1 0 0,0 0 0 0 0,0 0-1 0 0,0 0 1 0 0,0-1-1 0 0,0 1 1 0 0,1 0 0 0 0,-1 0-1 0 0,0 0 1 0 0,0 0-1 0 0,0 0 1 0 0,0-1-1 0 0,0 1 1 0 0,0 0 0 0 0,0 0-1 0 0,0 0 1 0 0,0 0-1 0 0,0 0 1 0 0,1-1 0 0 0,17-2 197 0 0,29 2-291 0 0,-9-4-61 0 0,0-2 1 0 0,0-1-1 0 0,56-21 0 0 0,-14 4-648 0 0,-74 23 510 0 0,15 1-367 0 0,-17 0 136 0 0,1 1-1 0 0,-1-1 1 0 0,1 1 0 0 0,-1 0 0 0 0,8 2 0 0 0,20 0-993 0 0,-24-1-43 0 0,32 11-7408 0 0,-32-9 7819 0 0,-5 5-428 0 0,6 25 2152 0 0,-7-25 1028 0 0,-2-2-212 0 0,-1 0 0 0 0,0-1 1 0 0,-1 1-1 0 0,1-1 1 0 0,-5 10-1 0 0,-14 31 8417 0 0,14-34-8343 0 0,2-5-1143 0 0,1 1 0 0 0,0-1 0 0 0,0 1 0 0 0,1-1 1 0 0,0 1-1 0 0,0 0 0 0 0,0 10 0 0 0,2-18-364 0 0,0 1 1 0 0,0-1-1 0 0,0 0 0 0 0,0 0 0 0 0,0 1 1 0 0,0-1-1 0 0,0 0 0 0 0,0 0 0 0 0,0 1 1 0 0,0-1-1 0 0,0 0 0 0 0,0 0 0 0 0,0 1 1 0 0,1-1-1 0 0,-1 0 0 0 0,0 0 0 0 0,0 1 1 0 0,0-1-1 0 0,0 0 0 0 0,0 0 0 0 0,1 0 1 0 0,-1 0-1 0 0,0 1 0 0 0,0-1 0 0 0,0 0 1 0 0,0 0-1 0 0,1 0 0 0 0,-1 0 0 0 0,0 0 1 0 0,0 1-1 0 0,1-1 0 0 0,-1 0 0 0 0,0 0 1 0 0,0 0-1 0 0,0 0 0 0 0,1 0 0 0 0,-1 0 1 0 0,0 0-1 0 0,0 0 0 0 0,1 0 0 0 0,-1 0 1 0 0,0 0-1 0 0,0 0 0 0 0,1 0 0 0 0,-1 0 1 0 0,0 0-1 0 0,0 0 0 0 0,1 0 0 0 0,-1-1 1 0 0,13-5-1300 0 0,-12 6 1181 0 0,5-5-955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0.2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1 212 5495 0 0,'0'0'3776'0'0,"6"8"-2005"0"0,17 26-27 0 0,-17-25-187 0 0,3-3-79 0 0,27 20-20 0 0,-27-19-103 0 0,0-2-426 0 0,31 13-185 0 0,-30-13-37 0 0,-1-3-56 0 0,26 5-197 0 0,-26-5-81 0 0,-2-3-18 0 0,20-2-34 0 0,-24 3-294 0 0,0-1 0 0 0,-1 1 0 0 0,1-1 0 0 0,0 0 0 0 0,0 1 0 0 0,-1-1 0 0 0,1 0 0 0 0,-1-1 0 0 0,1 1 0 0 0,-1 0 0 0 0,1-1 0 0 0,-1 0 0 0 0,0 1 0 0 0,0-1 0 0 0,1 0 0 0 0,-1 0 0 0 0,-1 0-1 0 0,1 0 1 0 0,0-1 0 0 0,0 1 0 0 0,-1 0 0 0 0,1-1 0 0 0,1-4 0 0 0,-1 2-26 0 0,-1 1-1 0 0,0-1 1 0 0,0 1-1 0 0,0-1 1 0 0,-1 0-1 0 0,0 1 1 0 0,0-1 0 0 0,0 0-1 0 0,0 1 1 0 0,-1-1-1 0 0,-1-9 1 0 0,-17-44-1704 0 0,12 39 329 0 0,1-1 1 0 0,-7-40 0 0 0,13 56 1736 0 0,-1-1-1 0 0,1 0 0 0 0,0 1 1 0 0,0-1-1 0 0,1 1 0 0 0,-1-1 1 0 0,1 0-1 0 0,0 1 1 0 0,0-1-1 0 0,1 1 0 0 0,-1 0 1 0 0,1-1-1 0 0,3-4 0 0 0,-3 4-643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0.7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2 20791 0 0,'-2'-1'1848'0'0,"0"1"-1408"0"0,4 1-440 0 0,-1 0-288 0 0,0 1-64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3.7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7 294 20215 0 0,'-7'-3'3633'0'0,"49"-16"-4058"0"0,3-2-104 0 0,13-8 170 0 0,123-77-201 0 0,-166 96 514 0 0,29-21-268 0 0,-3-2-171 0 0,-13 10-610 0 0,-8 4-325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1.8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104 7 7079 0 0,'0'0'48'0'0,"0"-1"-1"0"0,-1 1 0 0 0,1 0 1 0 0,0-1-1 0 0,0 1 0 0 0,0 0 1 0 0,0 0-1 0 0,0-1 1 0 0,-1 1-1 0 0,1 0 0 0 0,0-1 1 0 0,0 1-1 0 0,0 0 0 0 0,-1 0 1 0 0,1-1-1 0 0,0 1 0 0 0,-1 0 1 0 0,1 0-1 0 0,0 0 0 0 0,0 0 1 0 0,-1-1-1 0 0,1 1 0 0 0,0 0 1 0 0,-1 0-1 0 0,1 0 0 0 0,0 0 1 0 0,-1 0-1 0 0,1 0 0 0 0,0 0 1 0 0,-1 0-1 0 0,1 0 0 0 0,0 0 1 0 0,-1 0-1 0 0,1 0 1 0 0,0 0-1 0 0,-1 0 0 0 0,0 1 88 0 0,0-1-1 0 0,0 1 1 0 0,0 0-1 0 0,0 0 0 0 0,0 0 1 0 0,0-1-1 0 0,0 1 1 0 0,1 0-1 0 0,-1 0 1 0 0,-1 2-1 0 0,-11 28 2931 0 0,-4 30 2288 0 0,0 33-2356 0 0,4-17-1344 0 0,8-53-1247 0 0,-1 1 248 0 0,2 1-1 0 0,-3 46 0 0 0,7-60-563 0 0,0-8-79 0 0,0 0 1 0 0,0 0 0 0 0,1-1-1 0 0,-1 1 1 0 0,1 0-1 0 0,1 4 1 0 0,4 0-161 0 0,19 24-470 0 0,-25-31 583 0 0,1 0-1 0 0,-1-1 0 0 0,1 1 1 0 0,-1-1-1 0 0,1 1 1 0 0,-1-1-1 0 0,1 1 1 0 0,-1-1-1 0 0,1 1 1 0 0,-1-1-1 0 0,1 0 1 0 0,0 1-1 0 0,-1-1 0 0 0,1 0 1 0 0,-1 1-1 0 0,1-1 1 0 0,0 0-1 0 0,-1 0 1 0 0,1 0-1 0 0,0 0 1 0 0,0 0-1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2.2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114 0 17767 0 0,'0'0'65'0'0,"0"0"0"0"0,0 0 0 0 0,-1 0-1 0 0,1 1 1 0 0,0-1 0 0 0,-1 0 0 0 0,1 0-1 0 0,0 0 1 0 0,0 0 0 0 0,-1 0 0 0 0,1 1 0 0 0,0-1-1 0 0,0 0 1 0 0,0 0 0 0 0,-1 0 0 0 0,1 1-1 0 0,0-1 1 0 0,0 0 0 0 0,0 0 0 0 0,0 1 0 0 0,0-1-1 0 0,-1 0 1 0 0,1 1 0 0 0,0-1 0 0 0,0 0-1 0 0,0 0 1 0 0,0 1 0 0 0,0-1 0 0 0,0 0 0 0 0,0 1-1 0 0,0-1 1 0 0,0 0 0 0 0,0 1 0 0 0,0 16 69 0 0,1-9 331 0 0,-2 44-315 0 0,-2 0 0 0 0,-2 0 1 0 0,-2 0-1 0 0,-3 0 1 0 0,-19 59-1 0 0,17-66 685 0 0,9-29-622 0 0,-2 1 0 0 0,0 0 0 0 0,0-1 0 0 0,-12 22 0 0 0,9-28-927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2.6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33 21335 0 0,'0'-3'261'0'0,"2"-13"1580"0"0,-1 15-1820 0 0,-1 0 0 0 0,1 1-1 0 0,-1-1 1 0 0,1 1 0 0 0,0-1-1 0 0,-1 1 1 0 0,1-1 0 0 0,0 1-1 0 0,-1 0 1 0 0,1-1 0 0 0,0 1-1 0 0,0 0 1 0 0,-1 0-1 0 0,1-1 1 0 0,0 1 0 0 0,0 0-1 0 0,0 0 1 0 0,0 0 0 0 0,1 0 52 0 0,7-1-13 0 0,36-2-48 0 0,4 2-27 0 0,-3 0-54 0 0,-8 1-8 0 0,3 3 68 0 0,-3 2-1838 0 0,2-2-6016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3.0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10 503 19727 0 0,'-2'-3'111'0'0,"1"2"-44"0"0,1 0 1 0 0,-1 0-1 0 0,0 0 1 0 0,1 0-1 0 0,-1 0 1 0 0,0 0-1 0 0,1 0 1 0 0,0 0-1 0 0,-1 0 1 0 0,1 0-1 0 0,0-1 1 0 0,-1 1-1 0 0,1 0 1 0 0,0 0-1 0 0,0 0 1 0 0,0-1-1 0 0,0 1 1 0 0,0 0-1 0 0,0 0 1 0 0,0 0 0 0 0,1-1-1 0 0,-1 1 1 0 0,0 0-1 0 0,1 0 1 0 0,-1 0-1 0 0,1 0 1 0 0,-1 0-1 0 0,1 0 1 0 0,0-2-1 0 0,72-113-444 0 0,-11 20 90 0 0,-4-21-1129 0 0,2-3-612 0 0,-50 106-1021 0 0,-9 14 2986 0 0,-1-1 0 0 0,0 1 0 0 0,0 0 0 0 0,1 0 0 0 0,-1 0 0 0 0,0 0 1 0 0,0 0-1 0 0,1 0 0 0 0,-1-1 0 0 0,0 1 0 0 0,0 0 0 0 0,1 0 0 0 0,-1 0 0 0 0,0 0 1 0 0,0 0-1 0 0,1 0 0 0 0,-1 0 0 0 0,0 0 0 0 0,1 0 0 0 0,-1 0 0 0 0,0 0 0 0 0,0 0 1 0 0,1 0-1 0 0,-1 1 0 0 0,0-1 0 0 0,0 0 0 0 0,1 0 0 0 0,-1 0 0 0 0,0 0 0 0 0,0 0 0 0 0,1 0 1 0 0,-1 1-1 0 0,0-1 0 0 0,0 0 0 0 0,0 0 0 0 0,1 0 0 0 0,-1 1 0 0 0,0-1 0 0 0,0 0 1 0 0,0 0-1 0 0,0 1 0 0 0,0-1 0 0 0,1 0 0 0 0,-1 0 0 0 0,0 1 0 0 0,0-1 0 0 0,0 0 1 0 0,0 1-1 0 0,0-1 204 0 0,2 8 198 0 0,5 37 1806 0 0,2 9 1044 0 0,0-8-471 0 0,2 0-733 0 0,-3-16-1092 0 0,-6-23-320 0 0,1 3-137 0 0,6 28-26 0 0,-7-28-53 0 0,0-2-185 0 0,8 40 56 0 0,-4-20-231 0 0,-5-21-83 0 0,1 1-73 0 0,3 24-29 0 0,-5-30 112 0 0,0-1 1 0 0,0 0-1 0 0,1 0 0 0 0,-1 0 1 0 0,0 1-1 0 0,0-1 0 0 0,0 0 0 0 0,0 0 1 0 0,0 0-1 0 0,-1 1 0 0 0,1-1 1 0 0,0 0-1 0 0,0 0 0 0 0,-1 0 0 0 0,1 0 1 0 0,-2 2-1 0 0,2-2-206 0 0,-4 3-1037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3.4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2 247 18975 0 0,'0'0'71'0'0,"-1"-1"0"0"0,1 0 1 0 0,0 0-1 0 0,0 0 0 0 0,0 0 0 0 0,0 0 0 0 0,0 0 0 0 0,0 0 0 0 0,0 1 0 0 0,0-1 1 0 0,0 0-1 0 0,0 0 0 0 0,0 0 0 0 0,1 0 0 0 0,-1 0 0 0 0,0 0 0 0 0,1 1 0 0 0,-1-1 1 0 0,0 0-1 0 0,1 0 0 0 0,-1 0 0 0 0,1 1 0 0 0,1-2 0 0 0,1 0 50 0 0,0 1-1 0 0,0-1 1 0 0,0 1-1 0 0,1 0 0 0 0,-1 0 1 0 0,7 0-1 0 0,-5-1-84 0 0,123-18 1027 0 0,-72 13-509 0 0,107-29 0 0 0,-147 30-531 0 0,0 0 0 0 0,0-1-1 0 0,-1-1 1 0 0,17-11 0 0 0,-22 12-243 0 0,-1 0 0 0 0,0 0 0 0 0,0-1 1 0 0,0 0-1 0 0,-1-1 0 0 0,13-17 0 0 0,-20 24-75 0 0,0 0 0 0 0,0 0 0 0 0,0 0 1 0 0,-1 0-1 0 0,1 0 0 0 0,-1 0 0 0 0,1 0 0 0 0,-1-1 0 0 0,0-1 0 0 0,0 4 218 0 0,1-1 0 0 0,-1 1 0 0 0,0-1 0 0 0,0 1-1 0 0,0 0 1 0 0,0-1 0 0 0,0 1 0 0 0,0 0 0 0 0,0-1 0 0 0,-1 1 0 0 0,1 0-1 0 0,0-1 1 0 0,0 1 0 0 0,0 0 0 0 0,0-1 0 0 0,0 1 0 0 0,0 0 0 0 0,-1-1 0 0 0,1 1-1 0 0,0 0 1 0 0,0-1 0 0 0,0 1 0 0 0,-1 0 0 0 0,1 0 0 0 0,0-1 0 0 0,-1 1-1 0 0,1 0 1 0 0,0 0 0 0 0,0 0 0 0 0,-1-1 0 0 0,1 1 0 0 0,0 0 0 0 0,-1 0-1 0 0,1 0 1 0 0,0 0 0 0 0,-1 0 0 0 0,1 0 0 0 0,-1-1 0 0 0,1 1 0 0 0,0 0-1 0 0,-1 0 1 0 0,1 0 0 0 0,0 0 0 0 0,-1 0 0 0 0,1 1 0 0 0,0-1 0 0 0,-1 0-1 0 0,1 0 1 0 0,0 0 0 0 0,-1 0 0 0 0,1 0 0 0 0,0 0 0 0 0,-1 0 0 0 0,1 1-1 0 0,0-1 1 0 0,-1 0 0 0 0,1 0 0 0 0,0 1 0 0 0,0-1 0 0 0,-1 1 0 0 0,-2 1 78 0 0,0 0 1 0 0,0 1-1 0 0,0-1 1 0 0,0 1-1 0 0,1 0 1 0 0,-1 0-1 0 0,1 0 1 0 0,0 0-1 0 0,0 1 1 0 0,0-1-1 0 0,0 0 1 0 0,1 1 0 0 0,-1-1-1 0 0,1 1 1 0 0,-1 5-1 0 0,-2 4 1411 0 0,2 1 0 0 0,-2 21 0 0 0,1 29 1488 0 0,3-59-2294 0 0,1 3-35 0 0,3 23-10 0 0,-3-23 782 0 0,4 0-974 0 0,14 24-16 0 0,-14-24 454 0 0,4-6-578 0 0,27 6-111 0 0,-33-7-108 0 0,-1-1 0 0 0,1 0 0 0 0,-1 0 0 0 0,1 0 0 0 0,0 0 1 0 0,-1 0-1 0 0,1-1 0 0 0,-1 1 0 0 0,1-1 0 0 0,-1 1 0 0 0,1-1 0 0 0,3-2 0 0 0,-1 1-37 0 0,4-1-356 0 0,0-1 0 0 0,-1 0 0 0 0,0-1 0 0 0,0 0 0 0 0,0 0 0 0 0,0-1 0 0 0,-1 0 0 0 0,1 0 0 0 0,-2 0 0 0 0,1-1 0 0 0,-1 0 0 0 0,0-1 0 0 0,0 1 0 0 0,-1-1 0 0 0,8-14 0 0 0,-7 4-1540 0 0</inkml:trace>
  <inkml:trace contextRef="#ctx0" brushRef="#br0" timeOffset="1">766 84 7799 0 0,'-2'-9'63'0'0,"2"8"-4"0"0,-1-1 0 0 0,1 0 0 0 0,0 0 0 0 0,0 0 0 0 0,-1 0 0 0 0,1 0 0 0 0,0 0 0 0 0,1-2 0 0 0,-13 25 473 0 0,11-19-351 0 0,-4 9 1153 0 0,0 0 0 0 0,1 0 0 0 0,0 0 0 0 0,1 1 0 0 0,0-1 0 0 0,1 1 0 0 0,-2 16 0 0 0,2 7 978 0 0,4-27-1488 0 0,9 32 1161 0 0,-4-33-1592 0 0,20 21-97 0 0,-20-21-21 0 0,1-5-48 0 0,26 7-211 0 0,-19-7-159 0 0,13-2-1710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3.7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289 36 15287 0 0,'-1'-3'277'0'0,"1"0"-1"0"0,-2 0 1 0 0,1 0 0 0 0,0 0-1 0 0,-1-1 1 0 0,-2-3-1 0 0,3 6-265 0 0,0 0 1 0 0,0 0-1 0 0,0 1 0 0 0,0-1 0 0 0,0 0 0 0 0,0 0 1 0 0,0 1-1 0 0,0-1 0 0 0,0 1 0 0 0,-1-1 0 0 0,1 1 1 0 0,0-1-1 0 0,0 1 0 0 0,-1 0 0 0 0,1-1 0 0 0,0 1 1 0 0,-1 0-1 0 0,1 0 0 0 0,-3 0 0 0 0,-2 0-50 0 0,0 1 1 0 0,0 0-1 0 0,0 0 0 0 0,0 0 0 0 0,0 1 0 0 0,0 0 0 0 0,1 0 1 0 0,-1 0-1 0 0,0 1 0 0 0,1 0 0 0 0,0 0 0 0 0,-1 0 0 0 0,1 1 0 0 0,1 0 1 0 0,-7 6-1 0 0,4-4 290 0 0,1 1 0 0 0,0 0 0 0 0,0 0 0 0 0,1 1 0 0 0,0 0-1 0 0,0 0 1 0 0,1 0 0 0 0,0 1 0 0 0,-3 8 0 0 0,5-14-152 0 0,1 1 0 0 0,0-1 1 0 0,1 0-1 0 0,-1 1 0 0 0,1-1 0 0 0,-1 5 0 0 0,0 0 1 0 0,0-4-28 0 0,1 0 0 0 0,-1 1 0 0 0,1-1 0 0 0,0 0 0 0 0,0 6 0 0 0,0-3 13 0 0,0-1 171 0 0,2 3 28 0 0,6 27 17 0 0,-7-28 342 0 0,5 2-158 0 0,25 48 1664 0 0,-10-21-1699 0 0,-15-28 650 0 0,-2 1-906 0 0,15 27-15 0 0,-14-28 196 0 0,-5-6-353 0 0,0-1 0 0 0,-1 1 0 0 0,1-1 1 0 0,0 1-1 0 0,-1-1 0 0 0,-1 5 0 0 0,1-3 7 0 0,0-3-8 0 0,0 1 0 0 0,0-1 0 0 0,0 0 0 0 0,0 0 0 0 0,0 0 0 0 0,0 0 0 0 0,0 0-1 0 0,0 0 1 0 0,-1 0 0 0 0,1 0 0 0 0,0 0 0 0 0,-1 0 0 0 0,1-1 0 0 0,0 1 0 0 0,-1 0 0 0 0,1-1 0 0 0,-1 0 0 0 0,1 1 0 0 0,-1-1 0 0 0,1 0 0 0 0,-4 1 0 0 0,2-1 36 0 0,-6 2-14 0 0,-1-1 0 0 0,1 0-1 0 0,-1 0 1 0 0,1-1-1 0 0,-1 0 1 0 0,0-1-1 0 0,1 0 1 0 0,-1-1 0 0 0,1 0-1 0 0,0 0 1 0 0,-1-1-1 0 0,1 0 1 0 0,-10-6-1 0 0,5 1-155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2.9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90 2703 0 0,'-11'-9'-659'0'0,"6"5"1426"0"0,-1 0 1 0 0,1 0-1 0 0,0-1 0 0 0,0 1 1 0 0,1-1-1 0 0,-1 0 1 0 0,1-1-1 0 0,0 1 1 0 0,-4-10-1 0 0,7 15-715 0 0,1-1 0 0 0,0 1 0 0 0,0-1 0 0 0,0 1 0 0 0,0-1-1 0 0,-1 0 1 0 0,1 1 0 0 0,0-1 0 0 0,0 1 0 0 0,0-1 0 0 0,0 0 0 0 0,0 1 0 0 0,0-1 0 0 0,1 1 0 0 0,-1-1 0 0 0,0 1 0 0 0,0-1-1 0 0,0 0 1 0 0,1 1 0 0 0,-1-1 0 0 0,0 1 0 0 0,0-1 0 0 0,1 1 0 0 0,-1-1 0 0 0,0 1 0 0 0,1-1 0 0 0,-1 1 0 0 0,1 0-1 0 0,-1-1 1 0 0,0 1 0 0 0,1 0 0 0 0,-1-1 0 0 0,1 1 0 0 0,-1 0 0 0 0,1-1 0 0 0,0 1 0 0 0,0 0 0 0 0,22-5 633 0 0,-20 4-624 0 0,-1 1 232 0 0,7 1-134 0 0,1 0-104 0 0,24 2 224 0 0,-25 0-92 0 0,26 7 77 0 0,-26-8 31 0 0,2 3 7 0 0,30 11 48 0 0,-31-11 188 0 0,1 0 81 0 0,31 18 18 0 0,-31-17-10 0 0,-1 0-56 0 0,31 18-25 0 0,-30-17-2 0 0,0 0-26 0 0,35 24-114 0 0,-35-24-55 0 0,0 1-12 0 0,2 2-229 0 0,38 25 266 0 0,5-1-152 0 0,-44-26-186 0 0,41 21 186 0 0,-4-4-64 0 0,-24-11 2 0 0,28 13 26 0 0,-27-14 105 0 0,22 16 49 0 0,-25-14 11 0 0,42 29 180 0 0,0 0-230 0 0,-1-4-30 0 0,-18-12-150 0 0,-20-13-1 0 0,41 20-9 0 0,15 5-49 0 0,-14-6-14 0 0,-44-21 138 0 0,19 12 31 0 0,-22-11-1 0 0,-7-6-145 0 0,36 30 241 0 0,-8-4-151 0 0,-20-16-1 0 0,26 21 1 0 0,-24-19 6 0 0,-5-3-96 0 0,8 6 143 0 0,53 36 0 0 0,-22-20-74 0 0,-31-21-11 0 0,43 32 119 0 0,-8-6-96 0 0,-5 0-35 0 0,-11-8-106 0 0,18 18-84 0 0,-17-12 58 0 0,12 11 15 0 0,-10-8 16 0 0,-31-26 61 0 0,30 36 82 0 0,-4-6 37 0 0,-18-21-92 0 0,-19-21-3 0 0,2 1-11 0 0,27 26-9 0 0,-27-26-1 0 0,-1-2-13 0 0,34 24-54 0 0,10 5-13 0 0,-7-5 11 0 0,-36-24 370 0 0,-2 1-288 0 0,24 20-58 0 0,-24-21 176 0 0,-5-7-746 0 0,9-4 3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3.6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478 5 4143 0 0,'-4'-1'624'0'0,"0"0"-1"0"0,-1 0 0 0 0,1 0 0 0 0,0 1 0 0 0,-1 0 0 0 0,1 0 0 0 0,0 0 0 0 0,-7 1 0 0 0,5-1-77 0 0,1 1-1 0 0,-1 0 0 0 0,1 0 0 0 0,0 1 1 0 0,0 0-1 0 0,0 0 0 0 0,0 0 0 0 0,0 0 1 0 0,0 1-1 0 0,0 0 0 0 0,1 0 1 0 0,-1 0-1 0 0,1 0 0 0 0,-4 5 0 0 0,-5 5 373 0 0,1 2 0 0 0,-20 27-1 0 0,2 0-505 0 0,-3-5 49 0 0,-1-1 0 0 0,-2-1 0 0 0,-2-2-1 0 0,-53 36 1 0 0,56-38-21 0 0,53-47-3736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4.0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12007 0 0,'-1'3'2302'0'0,"1"-3"-2255"0"0,7 8 331 0 0,2 5 4866 0 0,-4-4-4143 0 0,16 25-45 0 0,-16-26-201 0 0,-1 0-89 0 0,12 23-19 0 0,-12-23-58 0 0,0 1-229 0 0,11 26-98 0 0,-11-26-18 0 0,0 0-28 0 0,12 28-91 0 0,-12-27-38 0 0,0-1-10 0 0,11 27-12 0 0,-11-27-45 0 0,0 0-21 0 0,13 24-3 0 0,-13-24 0 0 0,2-1 0 0 0,15 27 0 0 0,-16-26 0 0 0,2-1-1 0 0,19 27-7 0 0,-20-26-7 0 0,2-1-1 0 0,22 24-3 0 0,5 2-8 0 0,-25-27-60 0 0,6 7 33 0 0,25 15-31 0 0,-32-24-11 0 0,0 0 0 0 0,14 5 0 0 0,-22-10-1 0 0,-1 0-1 0 0,0 1 1 0 0,1-1-1 0 0,-1 0 1 0 0,1 0-1 0 0,-1 0 1 0 0,0 1 0 0 0,1-1-1 0 0,-1 0 1 0 0,1 0-1 0 0,-1 0 1 0 0,0 0-1 0 0,1 0 1 0 0,-1 0 0 0 0,1 0-1 0 0,-1 0 1 0 0,0 0-1 0 0,1 0 1 0 0,-1 0-1 0 0,1 0 1 0 0,-1 0-1 0 0,0 0 1 0 0,1-1 0 0 0,-1 1-1 0 0,0 0 1 0 0,1 0-1 0 0,-1 0 1 0 0,1 0-1 0 0,-1-1 1 0 0,0 1 0 0 0,1 0-1 0 0,-1 0 1 0 0,0-1-1 0 0,0 1 1 0 0,1 0-1 0 0,-1-1 1 0 0,0 1 0 0 0,0 0-1 0 0,1-1 1 0 0,-1 1-1 0 0,0 0 1 0 0,0-1-1 0 0,0 1 1 0 0,0-1-1 0 0,1 1 1 0 0,-1 0 0 0 0,0-1-1 0 0,0 1 1 0 0,0-1-1 0 0,0 1 1 0 0,0 0-1 0 0,0-2 1 0 0,-4-16-255 0 0,4 17 227 0 0,-2-3-307 0 0,0 0 0 0 0,0 1 0 0 0,-1-1 0 0 0,1 0 0 0 0,-1 1 0 0 0,0-1 0 0 0,0 1 0 0 0,0 0 1 0 0,0 0-1 0 0,-1 0 0 0 0,1 0 0 0 0,-1 1 0 0 0,0-1 0 0 0,1 1 0 0 0,-8-3 0 0 0,-8-4-1672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4.3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117 42 655 0 0,'-44'-2'2274'0'0,"29"1"1492"0"0,0-2 0 0 0,-27-9 3585 0 0,41 11-7195 0 0,6-4 1891 0 0,12 0-520 0 0,54 6 1038 0 0,-64-1-2161 0 0,1 0-201 0 0,21-2 10 0 0,-21 2 219 0 0,0-1-212 0 0,39-2 512 0 0,-3 0-76 0 0,-12 0-456 0 0,-24 3-8 0 0,0-1-35 0 0,25 1-18 0 0,-25-1 132 0 0,2 3-142 0 0,29 3-1 0 0,-30-4 0 0 0,0 1-21 0 0,25 8-74 0 0,-26-8 26 0 0,2 4 11 0 0,37 22 21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4.1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1 15287 0 0,'-32'10'6428'0'0,"28"16"-3395"0"0,1 31 0 0 0,4-22-3199 0 0,1 0 0 0 0,2-1 0 0 0,13 56-1 0 0,-9-57-514 0 0,0-2-817 0 0,-2 0-1 0 0,4 41 0 0 0,-11-54 1414 0 0,0-14 107 0 0,1 0 221 0 0,0-19-597 0 0,3-10-2149 0 0,-1 8-4504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5.0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 12527 0 0,'-2'2'366'0'0,"-4"13"567"0"0,3-1-836 0 0,2-11 597 0 0,1 44 546 0 0,3 167 2464 0 0,-4-153-1281 0 0,2-19-1033 0 0,-1-35-1199 0 0,0-4-32 0 0,0 0 1 0 0,0 0 0 0 0,1 0 0 0 0,-1 0 0 0 0,1 0 0 0 0,-1 0-1 0 0,1 0 1 0 0,2 4 0 0 0,6 25-71 0 0,-6-25 1 0 0,-1-8-713 0 0,-1 0 554 0 0,0 1 1 0 0,0-1-1 0 0,0 0 0 0 0,-1 0 1 0 0,1 0-1 0 0,0 0 0 0 0,0 0 1 0 0,0 0-1 0 0,-1-1 0 0 0,1 1 1 0 0,-1 0-1 0 0,1 0 0 0 0,-1 0 1 0 0,1-1-1 0 0,-1 1 0 0 0,0 0 1 0 0,0 0-1 0 0,1-1 0 0 0,-1-1 1 0 0,-1-30-3654 0 0,0 17-391 0 0,1-7-2519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5.3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98 12007 0 0,'0'-2'83'0'0,"1"0"0"0"0,-1 0 0 0 0,1 1 0 0 0,-1-1 0 0 0,1 0 0 0 0,0 1 0 0 0,0-1 0 0 0,0 0 0 0 0,0 1 0 0 0,0-1 0 0 0,0 1 0 0 0,0 0 0 0 0,1-1 0 0 0,-1 1 0 0 0,0 0 0 0 0,3-2 0 0 0,0 1 24 0 0,0-1 0 0 0,1 1 0 0 0,-1 1 0 0 0,9-3 0 0 0,6-2 275 0 0,76-23 1500 0 0,-53 17-908 0 0,-15 6-235 0 0,-4 4-234 0 0,0 0-206 0 0,-17 1 294 0 0,3 4-221 0 0,37 9 1299 0 0,-40-2-1210 0 0,21 30 3 0 0,-27-39-434 0 0,1 0 0 0 0,0-1 0 0 0,-1 1 0 0 0,1 0 0 0 0,-1 0 0 0 0,1 0 0 0 0,-1 0 1 0 0,1 0-1 0 0,-1 0 0 0 0,0 0 0 0 0,1 0 0 0 0,-1 0 0 0 0,0 0 0 0 0,0 2 0 0 0,2 4 104 0 0,-2-5-76 0 0,1 1 0 0 0,-1-1 0 0 0,1 1 0 0 0,-1-1 0 0 0,0 1 0 0 0,0-1 0 0 0,-1 1 0 0 0,1 0 0 0 0,0-1 0 0 0,-1 3 0 0 0,-2 9 138 0 0,0-1 0 0 0,0 0 0 0 0,-1 0 1 0 0,-1 0-1 0 0,0-1 0 0 0,-1 1 0 0 0,-13 21 0 0 0,14-26-89 0 0,-1-1-1 0 0,0 1 1 0 0,0-1-1 0 0,-1-1 1 0 0,0 1-1 0 0,0-1 0 0 0,-1 0 1 0 0,1 0-1 0 0,-1-1 1 0 0,0 0-1 0 0,-1-1 1 0 0,-17 7-1 0 0,18-8-230 0 0,0 0 1 0 0,0 0-1 0 0,-1-1 0 0 0,1 0 1 0 0,-1-1-1 0 0,1 0 0 0 0,-1 0 0 0 0,-15-1 1 0 0,18-2-1330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5.8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76 281 4143 0 0,'-3'3'86'0'0,"1"1"-1"0"0,0-1 1 0 0,0 1-1 0 0,1-1 0 0 0,-1 1 1 0 0,1-1-1 0 0,0 1 0 0 0,0 0 1 0 0,0 0-1 0 0,-1 5 0 0 0,-2 11 251 0 0,-23 79 2817 0 0,14-30 12575 0 0,4-135-14676 0 0,6 32-1869 0 0,2 0-1 0 0,1 0 1 0 0,1 0-1 0 0,13-64 1 0 0,-11 83 337 0 0,2 0 0 0 0,0 0 0 0 0,0 0 1 0 0,2 1-1 0 0,10-20 0 0 0,-11 25 319 0 0,0 0 0 0 0,1 0-1 0 0,0 1 1 0 0,0 0 0 0 0,1 0 0 0 0,0 1-1 0 0,0 0 1 0 0,16-10 0 0 0,-20 13 177 0 0,1 1 0 0 0,0 1 0 0 0,1-1 0 0 0,-1 1 1 0 0,0 0-1 0 0,1 0 0 0 0,-1 0 0 0 0,1 1 0 0 0,0 0 0 0 0,5-1 0 0 0,-2 4 144 0 0,27 7 27 0 0,-27-7 468 0 0,-3 5-289 0 0,19 23 17 0 0,-18-23 62 0 0,-5 1 31 0 0,8 22 4 0 0,-7-22-10 0 0,-3 0-46 0 0,1 1-235 0 0,-1 1 1 0 0,0 0 0 0 0,-1 0 0 0 0,0 0 0 0 0,-1 0 0 0 0,0-1 0 0 0,0 1-1 0 0,-1-1 1 0 0,-7 18 0 0 0,4-19-91 0 0,1-1-1 0 0,-1 0 0 0 0,0 0 1 0 0,-1 0-1 0 0,1-1 0 0 0,-1 0 1 0 0,0 0-1 0 0,-1-1 1 0 0,-8 6-1 0 0,4-4-22 0 0,0 2 0 0 0,-16 14 0 0 0,27-21 18 0 0,-1 0 1 0 0,1 0-1 0 0,-1 0 0 0 0,1 0 0 0 0,0 0 1 0 0,0 0-1 0 0,-1 0 0 0 0,2 0 0 0 0,-1 0 1 0 0,0 0-1 0 0,0 0 0 0 0,0 3 0 0 0,1-3 557 0 0,4 6-460 0 0,12 26-41 0 0,-12-26 109 0 0,5-2-152 0 0,34 21-86 0 0,1-10-33 0 0,-35-15-60 0 0,1-1-63 0 0,30 3-1177 0 0,-23-4-4853 0 0,17-3-2083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6.3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135 133 4143 0 0,'-3'2'14'0'0,"0"1"-1"0"0,1 0 0 0 0,-1-1 0 0 0,1 1 1 0 0,0 0-1 0 0,-1 0 0 0 0,1 1 1 0 0,1-1-1 0 0,-1 0 0 0 0,0 1 0 0 0,1-1 1 0 0,-2 6-1 0 0,-3 6 289 0 0,2-5 908 0 0,0 1 0 0 0,-5 23 5039 0 0,31 9-3313 0 0,-17-34-568 0 0,3-5-1525 0 0,25 11-38 0 0,-25-11-83 0 0,-1-4-332 0 0,4 0-223 0 0,0-1 0 0 0,0 0 0 0 0,13-4 0 0 0,-17 3-99 0 0,0-1 0 0 0,0 0 0 0 0,0-1 0 0 0,-1 0 0 0 0,0 0 0 0 0,0 0 0 0 0,0-1 0 0 0,0 1 0 0 0,-1-2 0 0 0,7-6 0 0 0,-6 5-70 0 0,0 0-1 0 0,-1-1 1 0 0,1 0-1 0 0,-2 0 1 0 0,1 0-1 0 0,-1-1 1 0 0,4-12-1 0 0,-6 15-9 0 0,-1 1 1 0 0,-1 0-1 0 0,1-1 0 0 0,-1 1 0 0 0,1-1 0 0 0,-2 1 1 0 0,1-1-1 0 0,0 1 0 0 0,-1 0 0 0 0,0-1 0 0 0,-1 1 1 0 0,1 0-1 0 0,-1-1 0 0 0,0 1 0 0 0,0 0 0 0 0,-1 0 1 0 0,1 1-1 0 0,-1-1 0 0 0,0 0 0 0 0,-7-7 0 0 0,5 6-73 0 0,-1-1 0 0 0,0 1 0 0 0,0 1-1 0 0,0-1 1 0 0,-1 1 0 0 0,0 0 0 0 0,0 1-1 0 0,0 0 1 0 0,-1 0 0 0 0,1 0 0 0 0,-1 1-1 0 0,-15-4 1 0 0,8 4 413 0 0,0 2 0 0 0,1 0-1 0 0,-1 1 1 0 0,0 0-1 0 0,0 1 1 0 0,0 1 0 0 0,0 0-1 0 0,1 1 1 0 0,-1 1 0 0 0,1 0-1 0 0,-25 11 1 0 0,39-15-341 0 0,-1 0 0 0 0,1 0 0 0 0,-1 0 0 0 0,1 0 1 0 0,-1 1-1 0 0,1-1 0 0 0,-1 0 0 0 0,1 1 0 0 0,0-1 0 0 0,-1 0 0 0 0,1 1 0 0 0,-1-1 0 0 0,1 0 0 0 0,0 1 1 0 0,-1-1-1 0 0,1 1 0 0 0,0-1 0 0 0,-1 1 0 0 0,1-1 0 0 0,0 0 0 0 0,0 1 0 0 0,0-1 0 0 0,-1 1 0 0 0,1 0 1 0 0,0-1-1 0 0,0 1 0 0 0,0 0 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6.7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38 7799 0 0,'0'-1'106'0'0,"0"-1"0"0"0,0 0 1 0 0,1 1-1 0 0,-1-1 0 0 0,0 1 0 0 0,1-1 0 0 0,0 1 0 0 0,-1-1 0 0 0,1 1 0 0 0,0-1 0 0 0,0 1 0 0 0,-1 0 0 0 0,1-1 0 0 0,0 1 0 0 0,1 0 0 0 0,-1 0 0 0 0,0 0 0 0 0,0 0 0 0 0,0 0 0 0 0,1 0 0 0 0,-1 0 0 0 0,0 0 0 0 0,1 0 0 0 0,-1 1 0 0 0,1-1 0 0 0,-1 0 0 0 0,1 1 0 0 0,-1-1 1 0 0,1 1-1 0 0,0 0 0 0 0,1-1 0 0 0,24-1 751 0 0,-20 1 972 0 0,3 4-901 0 0,31 7-54 0 0,-31-8-230 0 0,-2 3-100 0 0,24 14-22 0 0,-24-15-39 0 0,-1 3-156 0 0,21 18-67 0 0,-21-19 262 0 0,-1 3-72 0 0,21 28 78 0 0,-20-28 14 0 0,-4-2 20 0 0,11 22 72 0 0,-11-22 35 0 0,-1 0 10 0 0,6 23-32 0 0,-6-23-139 0 0,-1 0-58 0 0,0 2-267 0 0,0-2 28 0 0,0 1 1 0 0,-1-1-1 0 0,0 0 1 0 0,-1 8-1 0 0,0 3 212 0 0,-1-1-1 0 0,-1 0 1 0 0,0 1-1 0 0,-7 16 1 0 0,8-26-357 0 0,-1 0-1 0 0,-1 0 1 0 0,1 0 0 0 0,-1 0 0 0 0,0-1 0 0 0,-1 1 0 0 0,0-1 0 0 0,0 0 0 0 0,-1-1 0 0 0,-11 12 0 0 0,16-18-40 0 0,0 1 0 0 0,0 0 0 0 0,0 0 0 0 0,0-1 0 0 0,-1 1 0 0 0,1 0 0 0 0,0-1 0 0 0,-1 0 0 0 0,1 1 0 0 0,0-1 1 0 0,-1 0-1 0 0,1 1 0 0 0,0-1 0 0 0,-1 0 0 0 0,1 0 0 0 0,-1 0 0 0 0,1 0 0 0 0,0 0 0 0 0,-1-1 0 0 0,1 1 0 0 0,0 0 0 0 0,-1-1 0 0 0,1 1 0 0 0,0-1 1 0 0,-1 1-1 0 0,1-1 0 0 0,0 0 0 0 0,0 1 0 0 0,-2-2 0 0 0,-14-14-1212 0 0,4-1-6302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7.1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1 9239 0 0,'-2'3'379'0'0,"1"0"0"0"0,-1 0-1 0 0,0 1 1 0 0,1-1 0 0 0,0 0-1 0 0,0 1 1 0 0,0-1 0 0 0,0 1-1 0 0,1-1 1 0 0,-1 5 0 0 0,-2 9 171 0 0,-4 10 1265 0 0,2 0 0 0 0,1 0 0 0 0,1 0 0 0 0,1 0 0 0 0,2 34-1 0 0,0-53-1327 0 0,0-7-416 0 0,0 3 26 0 0,0-1 0 0 0,0 0-1 0 0,0 0 1 0 0,1 0 0 0 0,-1 1 0 0 0,2 3-1 0 0,3 15 477 0 0,1 4-402 0 0,-4-20 74 0 0,2 2-173 0 0,14 23 18 0 0,-14-23 159 0 0,5-4-182 0 0,36 14-54 0 0,-35-15-9 0 0,-5-1 3 0 0,1-1 0 0 0,-1 0 0 0 0,1 0 0 0 0,0 0 0 0 0,0-1 0 0 0,9 0 0 0 0,-5 0 2 0 0,31 0 46 0 0,-2-2-44 0 0,-3 1 0 0 0,-29 1 42 0 0,1 0 0 0 0,24-2-57 0 0,11-2-80 0 0,-36 4 31 0 0,-1-1-240 0 0,2 0 203 0 0,19-4-335 0 0,-26 5 223 0 0,-1 0 1 0 0,1 0-1 0 0,0-1 1 0 0,-1 1-1 0 0,1 0 0 0 0,-1 0 1 0 0,1-1-1 0 0,-1 1 0 0 0,1-1 1 0 0,-1 1-1 0 0,2-2-604 0 0,-2 2 604 0 0,1-1 1 0 0,-1 1-1 0 0,0-1 0 0 0,1 0 1 0 0,-1 1-1 0 0,0-1 0 0 0,1 0 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7.5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5 7799 0 0,'-4'-3'696'0'0,"1"2"-560"0"0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7.8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30 2039 0 0,'-2'-18'10543'0'0,"7"17"-9884"0"0,16-4 21 0 0,-16 3 80 0 0,2 2 309 0 0,21-3 136 0 0,-21 3 31 0 0,63 0 1818 0 0,-23 1-1360 0 0,-17 2-1017 0 0,-22-2-65 0 0,2 0-17 0 0,52 5 602 0 0,-24-3-930 0 0,-28-2-34 0 0,-1-1-135 0 0,46 1-32 0 0,-13-1-55 0 0,3-2-11 0 0,-8 3-32 0 0,-29-1-132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8.3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8519 0 0,'11'1'7630'0'0,"-2"1"-6860"0"0,24 8-80 0 0,-24-8 67 0 0,0 0-609 0 0,26 5-132 0 0,-31-6-59 0 0,0 0 0 0 0,0-1 0 0 0,0 1 0 0 0,0-1 0 0 0,1 0 0 0 0,-1 0 0 0 0,4 0 0 0 0,1-1-505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8.7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1 13847 0 0,'0'0'96'0'0,"-1"1"0"0"0,0-1 0 0 0,0 1 0 0 0,0-1 0 0 0,1 1 0 0 0,-1 0 0 0 0,0-1 0 0 0,1 1 0 0 0,-1 0 0 0 0,0 0 0 0 0,1 0 0 0 0,-1-1 0 0 0,1 1 0 0 0,0 0 0 0 0,-1 0 1 0 0,0 2-1 0 0,-7 20-413 0 0,5-10 175 0 0,-15 40 388 0 0,14-33 1695 0 0,-3 20 0 0 0,5-32-1444 0 0,-1 25 1896 0 0,3-24-2071 0 0,0 25 727 0 0,2-7-541 0 0,-2-20-72 0 0,1 1-268 0 0,2 1-218 0 0,-2-6-270 0 0,0 1-1 0 0,0 0 1 0 0,0-1 0 0 0,-1 1-1 0 0,1 0 1 0 0,-1 5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3:55.88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157 45 13327 0 0,'-19'-12'378'0'0,"10"6"-164"0"0,0 1 0 0 0,0 0 0 0 0,0 0 0 0 0,-19-6 0 0 0,22 11-181 0 0,1 0-1 0 0,-1 0 1 0 0,0 1-1 0 0,1 0 0 0 0,-1 0 1 0 0,0 0-1 0 0,1 0 1 0 0,-8 4-1 0 0,12-5-39 0 0,0 1 0 0 0,0-1-1 0 0,0 1 1 0 0,0-1-1 0 0,0 1 1 0 0,0 0 0 0 0,0-1-1 0 0,0 1 1 0 0,0 0-1 0 0,0 0 1 0 0,1 0 0 0 0,-1 0-1 0 0,0 0 1 0 0,0 1 0 0 0,0-1-93 0 0,9 7 8 0 0,22 21-3 0 0,-12-14 23 0 0,37 23 13 0 0,3 4 30 0 0,-49-35-16 0 0,0-1 1 0 0,15 15-1 0 0,-15-12 22 0 0,8 6-43 0 0,28 31 13 0 0,14 16 42 0 0,-29-29 134 0 0,17 18 761 0 0,77 64 0 0 0,-70-71-183 0 0,-30-23 78 0 0,45 34 770 0 0,-9-5-527 0 0,-19-15-572 0 0,-20-17-36 0 0,22 22-148 0 0,-20-19-66 0 0,26 24-9 0 0,-23-21-10 0 0,97 91 287 0 0,-73-69-291 0 0,-27-26 107 0 0,-10-9-175 0 0,36 31 457 0 0,-38-33-452 0 0,33 24 401 0 0,12 6 32 0 0,-18-14-291 0 0,-29-18-67 0 0,4 0-27 0 0,59 38 118 0 0,-16-13-178 0 0,-7-1-46 0 0,-11 1-61 0 0,-37-32 4 0 0,-1 0 1 0 0,0 0-1 0 0,0 0 1 0 0,0 0-1 0 0,1 0 0 0 0,-1 0 1 0 0,0 1-1 0 0,0-1 0 0 0,0 0 1 0 0,1 0-1 0 0,-1 0 0 0 0,0 0 1 0 0,0 1-1 0 0,0-1 1 0 0,0 0-1 0 0,0 0 0 0 0,0 0 1 0 0,1 1-1 0 0,-1-1 0 0 0,0 0 1 0 0,0 0-1 0 0,0 0 1 0 0,0 1-1 0 0,0-1 0 0 0,0 0 1 0 0,0 0-1 0 0,0 1 0 0 0,0-1 1 0 0,0 0-1 0 0,0 0 0 0 0,0 1 1 0 0,0-1-1 0 0,0 0 1 0 0,0 0-1 0 0,0 0 0 0 0,0 1 1 0 0,0-1-1 0 0,0 0 0 0 0,-1 0 1 0 0,1 1-1 0 0,0-1 0 0 0,0 0 1 0 0,0 0-1 0 0,0 0 1 0 0,0 0-1 0 0,-1 1 0 0 0,1-1 1 0 0,0 0-1 0 0,0 0 0 0 0,0 0 1 0 0,0 0-1 0 0,-1 0 0 0 0,1 1 1 0 0,0-1-1 0 0,0 0 1 0 0,-1 0-1 0 0,1 0 0 0 0,0 0 1 0 0,0 0-1 0 0,0 0 0 0 0,-1 0 1 0 0,1 0-1 0 0,0 0 0 0 0,0 0 1 0 0,-1 0-1 0 0,1 0 1 0 0,0 0-1 0 0,-1 0 0 0 0,-13 1 133 0 0,2-2-263 0 0,-1 0 0 0 0,0-1 0 0 0,0-1 0 0 0,1 0 0 0 0,-1 0-1 0 0,1-1 1 0 0,0-1 0 0 0,0 0 0 0 0,1-1 0 0 0,-1 0 0 0 0,-10-8 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4.4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0 443 12007 0 0,'0'0'1083'0'0,"6"6"-891"0"0,19 16-89 0 0,-19-17 315 0 0,1 0 133 0 0,38 28 630 0 0,12 7 373 0 0,-45-32-1282 0 0,37 23 1022 0 0,-38-24-1129 0 0,-5-2-64 0 0,1-1-1 0 0,0 0 1 0 0,0-1 0 0 0,11 5-1 0 0,-7-3-23 0 0,32 12 282 0 0,9 2-104 0 0,-42-16-218 0 0,29 8 186 0 0,-8-4 144 0 0,-23-5 90 0 0,3-1 20 0 0,31 4 11 0 0,-32-4 576 0 0,-1-2-520 0 0,27-2-23 0 0,-27 2-94 0 0,-6-2-40 0 0,13-9-10 0 0,-11 6-33 0 0,-2-2-265 0 0,0 0 1 0 0,0-1-1 0 0,-1 1 1 0 0,0 0-1 0 0,-1-1 0 0 0,0 1 1 0 0,0-1-1 0 0,-1-13 0 0 0,-1 8-5 0 0,-1 0-1 0 0,0 1 1 0 0,-1-1-1 0 0,-8-23 0 0 0,-3 4-76 0 0,-1 1 0 0 0,-1 1-1 0 0,-29-40 1 0 0,18 29 64 0 0,6 13 118 0 0,2 0 0 0 0,1-2 0 0 0,2 0 0 0 0,-18-45 0 0 0,28 57-219 0 0,3 10-70 0 0,0-1 0 0 0,0 1-1 0 0,-8-14 1 0 0,11 22-98 0 0,-1 0 0 0 0,0 0 0 0 0,0 0 1 0 0,0 0-1 0 0,0 0 0 0 0,0 0 0 0 0,0 0 1 0 0,0 0-1 0 0,0 0 0 0 0,0 0 0 0 0,-2-1 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9.1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189 3 22287 0 0,'-14'-2'2439'0'0,"-9"5"-4039"0"0,16-2 868 0 0,-5 1-376 0 0,0 0 0 0 0,1 1 1 0 0,0 1-1 0 0,-1 0 0 0 0,-14 7 1 0 0,21-9 1184 0 0,1 1 0 0 0,0-1 0 0 0,0 1 0 0 0,0 0 0 0 0,1 0 0 0 0,-1 0 0 0 0,1 0 0 0 0,0 0 0 0 0,0 1 0 0 0,0 0 0 0 0,0 0 0 0 0,0-1 0 0 0,1 2 0 0 0,0-1 0 0 0,0 0 0 0 0,-3 7 0 0 0,4-7 65 0 0,0-4-113 0 0,1 1 0 0 0,-1 0 0 0 0,1 0-1 0 0,0 0 1 0 0,0 0 0 0 0,-1 0 0 0 0,1 0 0 0 0,0 0 0 0 0,0 0 0 0 0,0 0 0 0 0,0 0 0 0 0,0 0 0 0 0,0 0 0 0 0,1 1 0 0 0,0 24 152 0 0,-1-19 354 0 0,4 2 142 0 0,11 26 24 0 0,-11-26 733 0 0,4-1-700 0 0,24 26 2 0 0,-24-25-65 0 0,-1-3-275 0 0,24 18-120 0 0,-24-18-20 0 0,1-1-48 0 0,34 20-167 0 0,3-4-78 0 0,-36-17-154 0 0,-4-4 37 0 0,0 0 0 0 0,0 0 0 0 0,0 1-1 0 0,0 0 1 0 0,6 2 0 0 0,-1-1-961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9:59.4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132 69 11231 0 0,'-1'1'155'0'0,"-1"-1"-1"0"0,1 1 0 0 0,-1 0 0 0 0,1 0 0 0 0,0 1 1 0 0,-1-1-1 0 0,1 0 0 0 0,0 0 0 0 0,0 0 0 0 0,0 1 1 0 0,0-1-1 0 0,0 1 0 0 0,0-1 0 0 0,1 1 0 0 0,-1-1 1 0 0,0 1-1 0 0,1-1 0 0 0,-1 1 0 0 0,1 0 0 0 0,-1-1 1 0 0,1 5 1288 0 0,-2 1-381 0 0,-22 148-479 0 0,24-153-510 0 0,-5 29 948 0 0,5-7 18 0 0,-1 4 3638 0 0</inkml:trace>
  <inkml:trace contextRef="#ctx0" brushRef="#br0" timeOffset="1">0 70 17767 0 0,'3'-5'1576'0'0,"-1"3"-1256"0"0,9-1 3280 0 0,28 0-1936 0 0,17-3-1448 0 0,-18 2-40 0 0,2-2-8 0 0,1 0-168 0 0,-2-3 0 0 0,1 0 0 0 0,2-8-64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0.5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1 735 10479 0 0,'0'-1'109'0'0,"-1"0"-1"0"0,1 0 1 0 0,0 0-1 0 0,0 0 1 0 0,0 0-1 0 0,0 0 1 0 0,0 0-1 0 0,0 0 1 0 0,0 0-1 0 0,0 0 0 0 0,1 0 1 0 0,-1 0-1 0 0,0 0 1 0 0,1 0-1 0 0,-1 0 1 0 0,0 1-1 0 0,1-1 1 0 0,-1 0-1 0 0,1 0 1 0 0,0 0-1 0 0,0 0 1 0 0,1-1 68 0 0,0 0 0 0 0,0 1 0 0 0,0 0 0 0 0,1-1 0 0 0,-1 1 0 0 0,5-2 0 0 0,-1 1-411 0 0,38-17 224 0 0,170-80 1447 0 0,-142 65-722 0 0,2 3 1 0 0,2 3-1 0 0,96-22 0 0 0,-10 3 99 0 0,98-23-340 0 0,-173 52-482 0 0,309-54 696 0 0,-38 7-497 0 0,-146 22-118 0 0,-13-1-60 0 0,-108 22 691 0 0,169-20 1 0 0,-115 37 58 0 0,-137 5-683 0 0,23 1 920 0 0,-1 0 447 0 0,-30-1-1421 0 0,-10-6 1516 0 0,-3-1-2610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1.1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33 7079 0 0,'-15'-19'7090'0'0,"30"17"-500"0"0,2-2-4603 0 0,15-2-918 0 0,31 4 844 0 0,-41 3-1576 0 0,28 3 0 0 0,-45-3-315 0 0,56 5 457 0 0,-3 1-234 0 0,4-2-98 0 0,-14-1-74 0 0,7 3 6 0 0,-4 0-12 0 0,-1 2-54 0 0,7 6-13 0 0,-42-11 3 0 0,36 14 47 0 0,0 2 14 0 0,-18-7-37 0 0,-24-10 133 0 0,-10-1-93 0 0,1-1-66 0 0,0-1 1 0 0,0 1 0 0 0,0-1-1 0 0,0 1 1 0 0,-1-1 0 0 0,1 1-1 0 0,0-1 1 0 0,0 0 0 0 0,-1 1-1 0 0,1-1 1 0 0,0 1 0 0 0,0-1-1 0 0,-1 0 1 0 0,1 1 0 0 0,0-1-1 0 0,-1 0 1 0 0,1 1-1 0 0,-1-1 1 0 0,1 0 0 0 0,0 0-1 0 0,-1 1 1 0 0,1-1 0 0 0,-1 0-1 0 0,1 0 1 0 0,-2 0 0 0 0,-13-1-307 0 0,9 0 15 0 0,-5-1-425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01.6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0 6191 0 0,'0'0'24'0'0,"0"0"0"0"0,-1 1 0 0 0,1-1 0 0 0,0 0 0 0 0,-1 0 0 0 0,1 0 0 0 0,0 0 0 0 0,-1 0 0 0 0,1 1 0 0 0,0-1 0 0 0,0 0-1 0 0,-1 0 1 0 0,1 0 0 0 0,0 1 0 0 0,0-1 0 0 0,-1 0 0 0 0,1 1 0 0 0,0-1 0 0 0,0 0 0 0 0,0 0 0 0 0,-1 1 0 0 0,1-1 0 0 0,0 0 0 0 0,0 1-1 0 0,0-1 1 0 0,0 0 0 0 0,0 1 0 0 0,0-1 0 0 0,0 0 0 0 0,0 1 0 0 0,0-1 0 0 0,0 0 0 0 0,0 1 0 0 0,0-1 0 0 0,-4 22 420 0 0,3-11 173 0 0,-8 38 3812 0 0,1 14 1616 0 0,8-54-5691 0 0,-5 54 3003 0 0,3-11-2178 0 0,0-2-297 0 0,1-7-315 0 0,1-2 105 0 0,0-31-602 0 0,1 28 491 0 0,2 7-333 0 0,-3-44-205 0 0,0 0 0 0 0,0 0 0 0 0,0 0 0 0 0,0-1 1 0 0,0 1-1 0 0,1 0 0 0 0,-1 0 0 0 0,0 0 0 0 0,0 0 0 0 0,1 0 0 0 0,-1-1 1 0 0,0 1-1 0 0,1 0 0 0 0,-1 0 0 0 0,1-1 0 0 0,-1 1 0 0 0,1 0 0 0 0,-1-1 1 0 0,1 1-1 0 0,-1 0 0 0 0,1-1 0 0 0,1 2 0 0 0,-1-2-8 0 0,-1 0 0 0 0,1 0 0 0 0,0 0 0 0 0,0 0-1 0 0,0 0 1 0 0,0-1 0 0 0,0 1 0 0 0,-1 0 0 0 0,1 0 0 0 0,0 0-1 0 0,0-1 1 0 0,0 1 0 0 0,-1 0 0 0 0,1-1 0 0 0,0 1-1 0 0,0-1 1 0 0,-1 1 0 0 0,1-1 0 0 0,0 1 0 0 0,-1-1 0 0 0,2-1-1 0 0,30-28-36 0 0,-21 19-3 0 0,0 0 0 0 0,1 1 0 0 0,0 0 0 0 0,1 1 0 0 0,0 0 0 0 0,17-8 0 0 0,8 0 13 0 0,7-1-35 0 0,-2-3 0 0 0,0-2 0 0 0,40-28 0 0 0,-36 15 10 0 0,89-58 74 0 0,-136 94-30 0 0,0 0-1 0 0,0 0 1 0 0,0 0 0 0 0,0 0-1 0 0,0 0 1 0 0,0 0-1 0 0,-1 0 1 0 0,1 0 0 0 0,0 0-1 0 0,0 0 1 0 0,0 0-1 0 0,0 0 1 0 0,0 0 0 0 0,0 0-1 0 0,0 0 1 0 0,0 0-1 0 0,0 0 1 0 0,0 0 0 0 0,0 0-1 0 0,0-1 1 0 0,0 1 0 0 0,-1 0-1 0 0,1 0 1 0 0,0 0-1 0 0,0 0 1 0 0,0 0 0 0 0,0 0-1 0 0,0 0 1 0 0,0 0-1 0 0,0 0 1 0 0,0 0 0 0 0,0 0-1 0 0,0 0 1 0 0,0 0-1 0 0,0 0 1 0 0,0 0 0 0 0,0 0-1 0 0,0 0 1 0 0,0-1-1 0 0,0 1 1 0 0,0 0 0 0 0,0 0-1 0 0,0 0 1 0 0,0 0 0 0 0,0 0-1 0 0,0 0 1 0 0,0 0-1 0 0,0 0 1 0 0,0 0 0 0 0,0 0-1 0 0,0 0 1 0 0,0 0-1 0 0,0-1 1 0 0,0 1 0 0 0,0 0-1 0 0,0 0 1 0 0,0 0-1 0 0,0 0 1 0 0,0 0 0 0 0,0 0-1 0 0,0 0 1 0 0,0 0-1 0 0,0 0 1 0 0,0 0 0 0 0,0 0-1 0 0,1 0 1 0 0,-1 0 0 0 0,0 0-1 0 0,-11-2 278 0 0,-15 3-133 0 0,5 6-250 0 0,13-3-85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51.0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94 18 2703 0 0,'-26'-18'11168'0'0,"26"19"-11065"0"0,-8 12 2596 0 0,-4 16-541 0 0,-7 46 684 0 0,18-69-2452 0 0,-1 1-29 0 0,-3 22-129 0 0,4-22-58 0 0,0 1-13 0 0,-5 38 102 0 0,1-10-78 0 0,1-5-112 0 0,2 6-45 0 0,1-32-10 0 0,1-1-1 0 0,0 1 0 0 0,0 0 0 0 0,0-1 0 0 0,0 1 0 0 0,3 7 0 0 0,-2-3 7 0 0,0-1 395 0 0,7-2-467 0 0,22 17 16 0 0,-29-22 25 0 0,1-1 0 0 0,-1 1 0 0 0,0 0 0 0 0,0-1 0 0 0,1 1 0 0 0,-1-1 0 0 0,1 1 0 0 0,-1-1 0 0 0,0 0 0 0 0,1 1 0 0 0,-1-1 0 0 0,1 0 0 0 0,-1 0 0 0 0,0 0 0 0 0,1 0 0 0 0,-1 0 0 0 0,1-1 0 0 0,-1 1 0 0 0,0 0 0 0 0,1-1-1 0 0,-1 1 1 0 0,3-2 0 0 0,1 0-7 0 0,10-1 62 0 0,-3-1 78 0 0,-1 1 0 0 0,1 1 0 0 0,21-1 0 0 0,-29 3-128 0 0,0 1 0 0 0,1-1 0 0 0,-1 1 0 0 0,7 3 0 0 0,-10-4-1 0 0,0 1-67 0 0,6 2-976 0 0,23 13-855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51.4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 4143 0 0,'-5'1'2621'0'0,"6"0"-2417"0"0,-1-1-1 0 0,3 3 1018 0 0,-3-3-1017 0 0,1 1-1 0 0,-1-1 1 0 0,1 0-1 0 0,-1 1 1 0 0,1-1-1 0 0,-1 0 1 0 0,1 1-1 0 0,-1-1 1 0 0,1 0-1 0 0,0 0 1 0 0,-1 0-1 0 0,1 0 1 0 0,-1 0-1 0 0,1 1 1 0 0,0-1-1 0 0,-1 0 1 0 0,2-1-1 0 0,38-2 6525 0 0,-25 3-5967 0 0,30 3 1 0 0,-22-2-2754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51.8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38 5495 0 0,'1'-2'81'0'0,"-1"1"0"0"0,1 0 0 0 0,0-1 0 0 0,0 1 0 0 0,0 0 0 0 0,0 0-1 0 0,1 0 1 0 0,-1 0 0 0 0,0 0 0 0 0,0 0 0 0 0,1 0 0 0 0,-1 0 0 0 0,0 1-1 0 0,1-1 1 0 0,-1 0 0 0 0,1 1 0 0 0,-1-1 0 0 0,1 1 0 0 0,-1-1 0 0 0,2 1-1 0 0,40-8 1405 0 0,-32 7-916 0 0,58-8 2681 0 0,-67 9-2636 0 0,3 0-7 0 0,33 5 1994 0 0,-31-1-2191 0 0,24 10-197 0 0,-24-11-86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47.2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45 1231 0 0,'-2'-30'13484'0'0,"3"30"-13304"0"0,15-5 600 0 0,0 2 0 0 0,0 0-1 0 0,0 1 1 0 0,0 1 0 0 0,1 0-1 0 0,29 4 1 0 0,89 17-291 0 0,-129-19-396 0 0,1 1 3 0 0,41 14 80 0 0,-2 1-160 0 0,13 4 102 0 0,1 1 172 0 0,-25-11-200 0 0,123 45 233 0 0,-101-29-300 0 0,5 7 25 0 0,-3 2-36 0 0,4 4-12 0 0,10 2 0 0 0,55 20 15 0 0,-74-38 122 0 0,-40-18-116 0 0,1 0 27 0 0,23 14 0 0 0,3 3-25 0 0,-4 1 40 0 0,7 6 64 0 0,-33-21-105 0 0,-1-2 42 0 0,-3 0 17 0 0,22 20 74 0 0,-21-20 421 0 0,0 1-363 0 0,3 3-130 0 0,-2-3 38 0 0,0 1 1 0 0,7 10-1 0 0,-7-1 961 0 0,-9-18-1075 0 0,1 1 1 0 0,-1-1-1 0 0,0 0 0 0 0,0 0 0 0 0,0 0 1 0 0,0 0-1 0 0,0 0 0 0 0,0 0 1 0 0,0 0-1 0 0,0 0 0 0 0,0 0 1 0 0,0 0-1 0 0,0 0 0 0 0,0 0 0 0 0,0 0 1 0 0,0 1-1 0 0,0-1 0 0 0,0 0 1 0 0,0 0-1 0 0,0 0 0 0 0,0 0 0 0 0,0 0 1 0 0,0 0-1 0 0,0 0 0 0 0,0 0 1 0 0,0 0-1 0 0,0 0 0 0 0,0 0 0 0 0,0 0 1 0 0,0 1-1 0 0,0-1 0 0 0,-1 0 1 0 0,1 0-1 0 0,0 0 0 0 0,0 0 1 0 0,0 0-1 0 0,0 0 0 0 0,0 0 0 0 0,0 0 1 0 0,0 0-1 0 0,0 0 0 0 0,0 0 1 0 0,0 0-1 0 0,0 0 0 0 0,0 0 0 0 0,0 0 1 0 0,0 0-1 0 0,-1 0 0 0 0,1 0 1 0 0,0 0-1 0 0,0 0 0 0 0,0 0 0 0 0,0 0 1 0 0,0 0-1 0 0,0 0 0 0 0,0 0 1 0 0,-9-7-507 0 0,-1-3-1924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48.3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698 20 11231 0 0,'0'0'860'0'0,"-1"0"-529"0"0,-2 0 76 0 0,0-1-1 0 0,-1 1 1 0 0,1-1-1 0 0,0 0 1 0 0,0 0-1 0 0,0-1 1 0 0,-4-1-1 0 0,-13-5 2359 0 0,10 7-2424 0 0,1 0 0 0 0,-1 1 0 0 0,1 0 0 0 0,-1 0 0 0 0,1 1 0 0 0,-1 1 0 0 0,1 0 0 0 0,0 0-1 0 0,-11 4 1 0 0,-30 6-1 0 0,-54-1 139 0 0,-154-1 0 0 0,219-13-357 0 0,31 2-82 0 0,-1 0-1 0 0,0 1 0 0 0,1-1 1 0 0,-1 1-1 0 0,1 1 1 0 0,-1 0-1 0 0,1 0 1 0 0,-11 3-1 0 0,19-4-40 0 0,-1 0-1 0 0,1 0 1 0 0,0 0-1 0 0,0 0 1 0 0,0 0-1 0 0,0 0 1 0 0,-1 1 0 0 0,1-1-1 0 0,0 0 1 0 0,0 0-1 0 0,0 0 1 0 0,0 0-1 0 0,0 0 1 0 0,-1 0-1 0 0,1 0 1 0 0,0 0 0 0 0,0 0-1 0 0,0 1 1 0 0,0-1-1 0 0,0 0 1 0 0,0 0-1 0 0,-1 0 1 0 0,1 0-1 0 0,0 0 1 0 0,0 0 0 0 0,0 1-1 0 0,0-1 1 0 0,0 0-1 0 0,0 0 1 0 0,0 0-1 0 0,0 0 1 0 0,0 1-1 0 0,0-1 1 0 0,0 0-1 0 0,0 0 1 0 0,0 0 0 0 0,0 0-1 0 0,0 1 1 0 0,0-1-1 0 0,0 0 1 0 0,0 0-1 0 0,0 0 1 0 0,0 0-1 0 0,0 1 1 0 0,0-1 0 0 0,0 0-1 0 0,0 0 1 0 0,10 7-150 0 0,14 2-45 0 0,-18-8 281 0 0,31 5 328 0 0,0 2 0 0 0,-1 2-1 0 0,47 18 1 0 0,-38-9-397 0 0,9 5-5 0 0,-8-3 31 0 0,-31-14-36 0 0,29 16-54 0 0,-7-1 37 0 0,-37-22 11 0 0,17 9 0 0 0,0 0 0 0 0,28 9 0 0 0,-57-49 128 0 0,-8-23-866 0 0,6 21 312 0 0,12 23-83 0 0,1 1-1 0 0,-1-1 1 0 0,1 0-1 0 0,1 0 1 0 0,0 0-1 0 0,0 0 1 0 0,3-10-1 0 0,-3 18 513 0 0,0 1-1 0 0,0-1 1 0 0,0 1 0 0 0,1-1-1 0 0,-1 1 1 0 0,1-1-1 0 0,-1 1 1 0 0,1-1-1 0 0,-1 1 1 0 0,1 0 0 0 0,0 0-1 0 0,0-1 1 0 0,-1 1-1 0 0,1 0 1 0 0,0 0-1 0 0,0 0 1 0 0,0 0 0 0 0,0 0-1 0 0,1 0 1 0 0,-1 0-1 0 0,0 0 1 0 0,0 0 0 0 0,1 0-1 0 0,-1 1 1 0 0,0-1-1 0 0,1 0 1 0 0,-1 1-1 0 0,0-1 1 0 0,1 1 0 0 0,2-1-1 0 0,-4 2-14 0 0,1 0 0 0 0,-1-1 0 0 0,0 1-1 0 0,1 0 1 0 0,-1-1 0 0 0,0 1 0 0 0,0 0 0 0 0,1 0-1 0 0,-1-1 1 0 0,0 1 0 0 0,0 0 0 0 0,0 0 0 0 0,0-1-1 0 0,0 1 1 0 0,0 0 0 0 0,0 0 0 0 0,0-1 0 0 0,0 1-1 0 0,-1 1 1 0 0,0 3-360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44.8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0 298 24503 0 0,'3'10'2817'0'0,"-1"-2"-2778"0"0,11 24 161 0 0,9 10-184 0 0,2 1-153 0 0,-11-21-14 0 0,17 22-121 0 0,-15-25-505 0 0,-7-8 452 0 0,-2-3-106 0 0,1 0 0 0 0,-1-1 1 0 0,12 9-1 0 0,9 10-676 0 0,-20-19-219 0 0,2 0-97 0 0,25 21-17 0 0,-26-21 149 0 0,-3-2 654 0 0,14 18 285 0 0,-14-17 1431 0 0,-4-1-122 0 0,3 15 15 0 0,-4-20-941 0 0,0 0-1 0 0,0 0 1 0 0,0 0 0 0 0,0 1 0 0 0,0-1-1 0 0,0 0 1 0 0,0 0 0 0 0,0 0 0 0 0,0 0-1 0 0,0 0 1 0 0,0 0 0 0 0,0 1 0 0 0,0-1-1 0 0,0 0 1 0 0,0 0 0 0 0,0 0 0 0 0,0 0-1 0 0,0 0 1 0 0,0 0 0 0 0,0 0 0 0 0,0 1-1 0 0,0-1 1 0 0,0 0 0 0 0,0 0 0 0 0,0 0-1 0 0,-1 0 1 0 0,1 0 0 0 0,0 0 0 0 0,0 0-1 0 0,0 0 1 0 0,0 0 0 0 0,0 1 0 0 0,0-1-1 0 0,0 0 1 0 0,0 0 0 0 0,0 0 0 0 0,-1 0-1 0 0,1 0 1 0 0,0 0 0 0 0,0 0 0 0 0,0 0-1 0 0,0 0 1 0 0,-6-3 992 0 0,-4-6 410 0 0,-8-15-1434 0 0,0-2-1 0 0,-25-48 0 0 0,-19-60-3880 0 0,55 119 3526 0 0,4 6 92 0 0,-53-124-3960 0 0,43 98 2468 0 0,-14-67 0 0 0,25 93 2218 0 0,1 1 0 0 0,0-1 1 0 0,0 1-1 0 0,1-12 0 0 0,0 18-105 0 0,0-1 0 0 0,1 0 0 0 0,-1 0 0 0 0,1 0 0 0 0,0 1 0 0 0,0-1 0 0 0,0 0 0 0 0,0 1 0 0 0,0-1 0 0 0,0 1-1 0 0,1-1 1 0 0,-1 1 0 0 0,1-1 0 0 0,0 1 0 0 0,0 0 0 0 0,0 0 0 0 0,0 0 0 0 0,3-2 0 0 0,10-7 240 0 0,-11 8-291 0 0,5 0-61 0 0,34-10-74 0 0,-30 9-178 0 0,-8 3-22 0 0,-1 0 0 0 0,1 0 0 0 0,0 0 1 0 0,0 1-1 0 0,0-1 0 0 0,9 2 1 0 0,34 0-58 0 0,-29-1 94 0 0,-10 0 23 0 0,1 0 0 0 0,-1 1 0 0 0,17 4 0 0 0,-12-3-7 0 0,0 0 27 0 0,27 7 0 0 0,-28-6-42 0 0,-2-1 22 0 0,0 1-1 0 0,18 7 1 0 0,-16-7-3 0 0,-6-1 17 0 0,1 0 1 0 0,-1 1 0 0 0,0-1-1 0 0,11 8 1 0 0,-7-6 19 0 0,-5-2-9 0 0,-1 0 1 0 0,1 1 0 0 0,-1 0 0 0 0,1 0-1 0 0,6 6 1 0 0,-2-4 12 0 0,-5-2-14 0 0,0 0 0 0 0,0 0 0 0 0,0 1 1 0 0,-1-1-1 0 0,7 7 0 0 0,17 15 137 0 0,-15-12 0 0 0,-5-4-127 0 0,-4-5-2 0 0,0 1 0 0 0,0 0-1 0 0,0 0 1 0 0,-1 1 0 0 0,5 7-1 0 0,12 22 193 0 0,-11-17 1 0 0,-1 4-88 0 0,-1 0 0 0 0,-1 0 0 0 0,-1 0 0 0 0,4 37 0 0 0,-9-42 44 0 0,0 0-1 0 0,-1 0 1 0 0,0 1-1 0 0,-2-1 1 0 0,0 0-1 0 0,-10 30 1 0 0,8-34-126 0 0,0 0 1 0 0,-1-1-1 0 0,-1 0 0 0 0,0 0 1 0 0,0 0-1 0 0,-2-1 0 0 0,1-1 0 0 0,-1 1 1 0 0,-11 9-1 0 0,-3 0-58 0 0,0-2 0 0 0,-1 0 0 0 0,-1-2 0 0 0,0 0 0 0 0,-45 19 0 0 0,33-20-14 0 0,-1-1 0 0 0,0-2 0 0 0,-66 11 0 0 0,81-19-38 0 0,3-5-96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49.2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7 2039 0 0,'-1'-4'184'0'0,"-1"1"368"0"0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49.6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1 2039 0 0,'0'0'70'0'0,"1"1"0"0"0,-1-1 0 0 0,0 1 0 0 0,0 0 0 0 0,1 0 0 0 0,-1-1 0 0 0,0 1 0 0 0,0 0 0 0 0,0-1 0 0 0,0 1 0 0 0,0 0 0 0 0,0 0 0 0 0,0-1 0 0 0,0 1 0 0 0,0 0 0 0 0,0-1 0 0 0,0 1 0 0 0,0 0 0 0 0,-1 0-1 0 0,1 0 1 0 0,-3 17 4373 0 0,0 32-1139 0 0,2-14-2192 0 0,1-28-61 0 0,-1 2-258 0 0,-1 46 554 0 0,-1-18-364 0 0,-1 0-445 0 0,-1-3-10 0 0,0-3 296 0 0,3-25-770 0 0,1 0 207 0 0,-1 0 1 0 0,1 1-1 0 0,0-1 1 0 0,1 0-1 0 0,0 13 1 0 0,0-20-256 0 0,0 0 1 0 0,0 0-1 0 0,0 0 1 0 0,1 0-1 0 0,-1 0 1 0 0,0 0-1 0 0,0 0 1 0 0,0 0-1 0 0,0 0 0 0 0,0 0 1 0 0,0 0-1 0 0,0 0 1 0 0,0 0-1 0 0,0-1 1 0 0,0 1-1 0 0,0 0 1 0 0,0 0-1 0 0,1 0 1 0 0,-1 0-1 0 0,0 0 1 0 0,0 0-1 0 0,0 0 0 0 0,0 0 1 0 0,0 0-1 0 0,0 0 1 0 0,0 0-1 0 0,0 0 1 0 0,0 0-1 0 0,0 0 1 0 0,0 0-1 0 0,1 0 1 0 0,-1 0-1 0 0,0 0 1 0 0,0 1-1 0 0,0-1 1 0 0,0 0-1 0 0,0 0 0 0 0,0 0 1 0 0,0 0-1 0 0,0 0 1 0 0,0 0-1 0 0,0 0 1 0 0,0 0-1 0 0,0 0 1 0 0,0 0-1 0 0,1 0 1 0 0,-1 0-1 0 0,0 0 1 0 0,0 0-1 0 0,0 0 0 0 0,0 1 1 0 0,0-1-1 0 0,0 0 1 0 0,0 0-1 0 0,0 0 1 0 0,0 0-1 0 0,0 0 1 0 0,0 0-1 0 0,0 0 1 0 0,0 0-1 0 0,0 0 1 0 0,0 0-1 0 0,0 1 0 0 0,0-1 1 0 0,0 0-1 0 0,0 0 1 0 0,5-11-385 0 0,3-14-1641 0 0,-6 13 40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49.9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1 107 4831 0 0,'2'-6'510'0'0,"0"1"0"0"0,0 0-1 0 0,1 0 1 0 0,-1 0-1 0 0,1 0 1 0 0,0 1-1 0 0,1-1 1 0 0,-1 1-1 0 0,1-1 1 0 0,0 1-1 0 0,0 1 1 0 0,0-1 0 0 0,0 0-1 0 0,1 1 1 0 0,0 0-1 0 0,0 0 1 0 0,8-4-1 0 0,-3 2-218 0 0,0 1 1 0 0,0 0-1 0 0,0 1 0 0 0,1 0 0 0 0,-1 1 0 0 0,1 0 0 0 0,-1 0 0 0 0,21 0 0 0 0,-29 2-116 0 0,5 2 60 0 0,19 2 21 0 0,-19-3 1369 0 0,-3 8-1456 0 0,12 28-38 0 0,-15-37-125 0 0,-1 1 0 0 0,0 0 1 0 0,0 0-1 0 0,1 0 0 0 0,-1-1 1 0 0,0 1-1 0 0,0 0 0 0 0,0 0 1 0 0,0 0-1 0 0,0-1 0 0 0,0 1 1 0 0,-1 0-1 0 0,1 0 0 0 0,0 0 1 0 0,0-1-1 0 0,0 1 0 0 0,-1 0 0 0 0,1 0 1 0 0,0-1-1 0 0,-1 1 0 0 0,1 0 1 0 0,-1 0-1 0 0,1-1 0 0 0,-1 1 1 0 0,1-1-1 0 0,-1 1 0 0 0,1 0 1 0 0,-1-1-1 0 0,0 1 0 0 0,1-1 0 0 0,-2 1 1 0 0,-2 2 32 0 0,-12 10 157 0 0,-16 12 0 0 0,22-18-182 0 0,0 0 0 0 0,0 0 0 0 0,1 1 0 0 0,1 0 1 0 0,-1 0-1 0 0,-13 19 0 0 0,20-25-23 0 0,2-1 5 0 0,-1 0 1 0 0,1-1-1 0 0,-1 1 0 0 0,1 0 0 0 0,0-1 0 0 0,-1 1 0 0 0,1 0 0 0 0,0 0 0 0 0,-1-1 0 0 0,1 1 0 0 0,0 0 0 0 0,0 0 0 0 0,0 0 1 0 0,0-1-1 0 0,0 1 0 0 0,0 0 0 0 0,0 0 0 0 0,0 0 0 0 0,0 0 0 0 0,0-1 0 0 0,1 3 0 0 0,-1-2 28 0 0,8 7 44 0 0,23 25-37 0 0,-29-31-45 0 0,-1 0 0 0 0,1 0 0 0 0,1-1 0 0 0,-1 1 0 0 0,0 0 0 0 0,3 1 1 0 0,33 22-95 0 0,-28-19 0 0 0,0 0-44 0 0,32 20-22 0 0,-31-19-2 0 0,-3 0 30 0 0,26 23 104 0 0,-33-29 37 0 0,1 0-1 0 0,-1 0 1 0 0,1 1-1 0 0,-1-1 1 0 0,0 1-1 0 0,0-1 1 0 0,0 0 0 0 0,0 1-1 0 0,0 0 1 0 0,1 2-1 0 0,21 39-66 0 0,-22-42 67 0 0,0 1 0 0 0,0-1 0 0 0,-1 1 0 0 0,1-1 0 0 0,0 1 0 0 0,-1 0 0 0 0,0-1 0 0 0,1 1 0 0 0,-1 0 0 0 0,0-1 0 0 0,1 3 0 0 0,3 36 4 0 0,-4-38 6 0 0,0-1 0 0 0,1 0 1 0 0,-1 1-1 0 0,0-1 0 0 0,0 0 0 0 0,0 1 0 0 0,0-1 1 0 0,-1 0-1 0 0,1 0 0 0 0,-1 3 0 0 0,0 1 111 0 0,-1 1-1 0 0,1-1 0 0 0,-2 1 1 0 0,1-1-1 0 0,0 0 1 0 0,-1 0-1 0 0,0 0 0 0 0,0 0 1 0 0,-1 0-1 0 0,1-1 0 0 0,-1 1 1 0 0,-8 6-1 0 0,3-5 164 0 0,0 0 0 0 0,-1-1 1 0 0,0 0-1 0 0,0-1 0 0 0,0 0 0 0 0,0 0 0 0 0,0-1 0 0 0,-17 2 0 0 0,12-3-84 0 0,-1 0 0 0 0,0-1-1 0 0,0 0 1 0 0,1-2 0 0 0,-21-2-1 0 0,29 2-175 0 0,0-1-1 0 0,1 1 1 0 0,-1-1-1 0 0,-11-5 1 0 0,2-4-6672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0.3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 1 7079 0 0,'-3'2'258'0'0,"0"0"0"0"0,0 1-1 0 0,1-1 1 0 0,-1 1 0 0 0,1-1-1 0 0,-1 1 1 0 0,1 0-1 0 0,0 0 1 0 0,0 0 0 0 0,0 1-1 0 0,0-1 1 0 0,1 0 0 0 0,-1 1-1 0 0,1-1 1 0 0,-2 7-1 0 0,2-5-620 0 0,-7 24 904 0 0,7-22-447 0 0,0-1 279 0 0,1 2-220 0 0,0 16-85 0 0,0-7 4422 0 0,6-7-3673 0 0,16 28-8 0 0,-17-29 1079 0 0,4-3-1377 0 0,24 15-30 0 0,-24-16 238 0 0,-2-2-390 0 0,23 9-20 0 0,-23-9 117 0 0,1-1-241 0 0,22 6-10 0 0,-22-6-38 0 0,60 6-212 0 0,-81-18-2678 0 0,8 6 1373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0.7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 16471 0 0,'-3'-3'1592'0'0,"3"5"-1340"0"0,6 5-1718 0 0,29 4-3942 0 0,-28-9 5770 0 0,88 3 7143 0 0,-56 1-7182 0 0,-28-1-360 0 0,-11-5 22 0 0,0 0 1 0 0,0 0 0 0 0,0 0 0 0 0,1 0 0 0 0,-1 0-1 0 0,0 0 1 0 0,0 0 0 0 0,0 0 0 0 0,0 0 0 0 0,0 0-1 0 0,1 0 1 0 0,-1 0 0 0 0,0 0 0 0 0,0 0 0 0 0,0 1-1 0 0,0-1 1 0 0,0 0 0 0 0,1 0 0 0 0,-1 0 0 0 0,0 0-1 0 0,0 0 1 0 0,0 0 0 0 0,0 0 0 0 0,0 0 0 0 0,0 1-1 0 0,0-1 1 0 0,0 0 0 0 0,0 0 0 0 0,1 0 0 0 0,-1 0-1 0 0,0 0 1 0 0,0 0 0 0 0,0 1 0 0 0,0-1 0 0 0,0 0-1 0 0,0 0 1 0 0,0 0 0 0 0,0 0 0 0 0,0 1 0 0 0,0-1-1 0 0,0 0 1 0 0,0 0 0 0 0,0 0 0 0 0,0 0 0 0 0,0 0-1 0 0,0 1 1 0 0,0-1 0 0 0,0 0 0 0 0,0 0 0 0 0,-1 0-1 0 0,1 0 1 0 0,0 0 0 0 0,0 1 0 0 0,0-1 0 0 0,0 0-1 0 0,0 0 1 0 0,0 0 0 0 0,0 0 0 0 0,0 0 0 0 0,0 0-1 0 0,-1 0 1 0 0,1 0 0 0 0,0 1 0 0 0,0-1 0 0 0,0 0-1 0 0,0 0 1 0 0,0 0 0 0 0,-1 0 0 0 0,-1 1-657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1.2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89 5 7799 0 0,'5'-4'983'0'0,"-2"4"-673"0"0,-4 5 993 0 0,-9 29 2629 0 0,9-32-3233 0 0,-1 4-90 0 0,-6 29 523 0 0,-2-5-169 0 0,-1 0-214 0 0,-36 64 1347 0 0,47-93-2098 0 0,-6 13 345 0 0,6-14-388 0 0,0 1 0 0 0,0-1 0 0 0,0 1 0 0 0,0-1-1 0 0,0 0 1 0 0,0 1 0 0 0,0-1 0 0 0,0 0 0 0 0,0 1-1 0 0,0-1 1 0 0,0 0 0 0 0,0 1 0 0 0,1-1 0 0 0,-1 0-1 0 0,0 1 1 0 0,0-1 0 0 0,0 0 0 0 0,0 0 0 0 0,1 1-1 0 0,-1-1 1 0 0,0 0 0 0 0,0 0 0 0 0,1 1 0 0 0,-1-1-1 0 0,0 0 1 0 0,0 0 0 0 0,1 1 0 0 0,-1-1 0 0 0,0 0-1 0 0,1 0 1 0 0,-1 0 0 0 0,0 0 0 0 0,1 0 0 0 0,-1 0-1 0 0,0 1 1 0 0,1-1 0 0 0,-1 0 0 0 0,0 0 0 0 0,1 0 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1.6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7079 0 0,'0'-1'70'0'0,"1"1"1"0"0,0 0-1 0 0,0 0 0 0 0,0 0 0 0 0,0 0 0 0 0,0 0 0 0 0,-1 0 0 0 0,1 1 0 0 0,0-1 0 0 0,0 0 0 0 0,0 0 1 0 0,0 1-1 0 0,-1-1 0 0 0,1 0 0 0 0,0 1 0 0 0,0-1 0 0 0,-1 1 0 0 0,1-1 0 0 0,0 1 0 0 0,0 0 0 0 0,23 13 2544 0 0,3 1 5819 0 0,-18-11-7548 0 0,1 2-687 0 0,-2-2 71 0 0,0 0-1 0 0,17 6 0 0 0,-16-6-192 0 0,28 8 143 0 0,-5-3-197 0 0,-23-7-20 0 0,-1 0-236 0 0,31 4-106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2.2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30 213 5495 0 0,'-2'3'250'0'0,"-16"37"1864"0"0,17-35-136 0 0,-1 3-960 0 0,-4 32 6232 0 0,13-46-5524 0 0,1-4-1322 0 0,0-1-1 0 0,-1 0 0 0 0,-1-1 1 0 0,0 0-1 0 0,4-12 1 0 0,0 3-272 0 0,-3 4-197 0 0,4-6-537 0 0,0 0 0 0 0,1 1 0 0 0,15-21 1 0 0,-22 37 468 0 0,0 0 0 0 0,0 0 0 0 0,0 1 0 0 0,1-1 0 0 0,0 1 1 0 0,0 0-1 0 0,0 1 0 0 0,1-1 0 0 0,0 1 0 0 0,-1 1 1 0 0,1-1-1 0 0,1 1 0 0 0,-1 0 0 0 0,10-2 0 0 0,-12 4 316 0 0,0 0 0 0 0,0 1 0 0 0,1-1 0 0 0,-1 1 0 0 0,0 0 0 0 0,0 0 0 0 0,0 1 0 0 0,0-1 0 0 0,0 1 1 0 0,6 2-1 0 0,-10-3-126 0 0,1 1 1 0 0,-1-1 0 0 0,0 1 0 0 0,1-1 0 0 0,-1 1-1 0 0,0 0 1 0 0,1 0 0 0 0,-1 0 0 0 0,0-1 0 0 0,0 1 0 0 0,0 1-1 0 0,0-1 1 0 0,0 0 0 0 0,0 0 0 0 0,0 0 0 0 0,0 0 0 0 0,0 1-1 0 0,0-1 1 0 0,-1 0 0 0 0,1 1 0 0 0,-1-1 0 0 0,1 1-1 0 0,-1-1 1 0 0,1 0 0 0 0,-1 1 0 0 0,0-1 0 0 0,0 1 0 0 0,1-1-1 0 0,-1 1 1 0 0,0-1 0 0 0,-1 1 0 0 0,1-1 0 0 0,0 1 0 0 0,0-1-1 0 0,-1 1 1 0 0,1-1 0 0 0,-2 4 0 0 0,1-1 81 0 0,-1 0 0 0 0,0 0 0 0 0,0 0 0 0 0,0 0-1 0 0,-1 0 1 0 0,0 0 0 0 0,1-1 0 0 0,-1 1 0 0 0,0-1 0 0 0,-1 0 0 0 0,1 0 0 0 0,-7 4 0 0 0,-5 4-84 0 0,-31 14 1 0 0,16-9-176 0 0,21-10 68 0 0,-24 15 44 0 0,30-19 26 0 0,1 0-1 0 0,0 1 0 0 0,0-1 0 0 0,0 0 0 0 0,0 0 0 0 0,1 1 0 0 0,-1-1 0 0 0,1 1 0 0 0,-1 0 0 0 0,-1 5 0 0 0,2-7 159 0 0,4 8-80 0 0,6 29 1 0 0,-7-28 229 0 0,6-2-145 0 0,22 24 31 0 0,-22-24 200 0 0,1-2-301 0 0,25 19-42 0 0,-25-19-5 0 0,0-2-32 0 0,27 15-123 0 0,-27-14-9 0 0,0-2-374 0 0,26 10 48 0 0,-27-9-1571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2.6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3 310 12527 0 0,'-1'-1'141'0'0,"1"0"1"0"0,-1 0-1 0 0,1 0 0 0 0,0 0 0 0 0,0 0 0 0 0,0 0 0 0 0,0 0 1 0 0,0 0-1 0 0,0 0 0 0 0,0 0 0 0 0,0 0 0 0 0,0 0 0 0 0,0 0 0 0 0,0 0 1 0 0,0 0-1 0 0,1 0 0 0 0,-1 0 0 0 0,0 0 0 0 0,1-1 0 0 0,1 1 182 0 0,0 0-1 0 0,-1-1 0 0 0,1 1 0 0 0,0 0 0 0 0,0 0 1 0 0,0 0-1 0 0,-1 0 0 0 0,1 1 0 0 0,2-2 1 0 0,11-4-779 0 0,-1-1 0 0 0,0 0 1 0 0,-1-1-1 0 0,1 0 0 0 0,-2-1 1 0 0,1-1-1 0 0,-1 0 0 0 0,12-14 0 0 0,-6 4 22 0 0,-2-1-1 0 0,0 0 0 0 0,-1-1 0 0 0,12-25 0 0 0,-11 17-2551 0 0,-1 2-1022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3.0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260 0 4831 0 0,'-1'4'1197'0'0,"-1"0"0"0"0,1 0 0 0 0,0 0 0 0 0,0 0-1 0 0,1 0 1 0 0,-1 1 0 0 0,-1 18 6177 0 0,2-14-6264 0 0,0 2-799 0 0,-1-4 231 0 0,1 0-1 0 0,0 1 0 0 0,3 13 1 0 0,-2-8-397 0 0,3 35 675 0 0,-2-9-541 0 0,-2-30-39 0 0,0 1-16 0 0,-1 48 376 0 0,-1-21-439 0 0,2-28-1 0 0,-1 0 0 0 0,-2 24 0 0 0,3-24 160 0 0,0 0-187 0 0,-1 26-95 0 0,1-33-34 0 0,-1-1 1 0 0,2 1 0 0 0,-1 0 0 0 0,0-1-1 0 0,0 1 1 0 0,0-1 0 0 0,1 1 0 0 0,0 2-1 0 0,10 30-9 0 0,-11-33-6 0 0,0-1-1 0 0,0 1 1 0 0,0 0 0 0 0,0-1-1 0 0,0 1 1 0 0,0-1 0 0 0,0 1-1 0 0,1-1 1 0 0,-1 1 0 0 0,0-1-1 0 0,0 1 1 0 0,1-1 0 0 0,-1 0-1 0 0,0 1 1 0 0,0-1 0 0 0,1 1-1 0 0,-1-1 1 0 0,1 0 0 0 0,-1 1-1 0 0,0-1 1 0 0,1 0 0 0 0,-1 1-1 0 0,1-1 1 0 0,-1 0 0 0 0,1 1-1 0 0</inkml:trace>
  <inkml:trace contextRef="#ctx0" brushRef="#br0" timeOffset="1">11 324 21655 0 0,'-4'-8'641'0'0,"3"7"-487"0"0,0 0 0 0 0,1-1 0 0 0,-1 1 0 0 0,0-1 1 0 0,1 1-1 0 0,-1-1 0 0 0,1 1 0 0 0,0-1 0 0 0,-1-1 0 0 0,1 2-144 0 0,0 1 1 0 0,1-1-1 0 0,-1 1 1 0 0,0-1-1 0 0,0 1 1 0 0,1-1-1 0 0,-1 1 1 0 0,0-1-1 0 0,1 1 1 0 0,-1 0-1 0 0,0-1 0 0 0,1 1 1 0 0,-1 0-1 0 0,1-1 1 0 0,-1 1-1 0 0,1 0 1 0 0,-1 0-1 0 0,1-1 1 0 0,-1 1-1 0 0,1 0 0 0 0,-1 0 1 0 0,1 0-1 0 0,-1-1 1 0 0,1 1-1 0 0,-1 0 1 0 0,1 0-1 0 0,-1 0 1 0 0,1 0-1 0 0,-1 0 0 0 0,1 0 1 0 0,-1 0-1 0 0,2 1 1 0 0,73-7 156 0 0,63-2 751 0 0,-118 9-653 0 0,1 2-1 0 0,-1 0 1 0 0,0 1 0 0 0,0 2-1 0 0,24 8 1 0 0,-13-4-612 0 0,-24-7-162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3.7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35 9239 0 0,'-1'-3'440'0'0,"0"2"-375"0"0,0 0 0 0 0,0 0 1 0 0,0-1-1 0 0,1 1 0 0 0,-1 0 0 0 0,0 0 0 0 0,0 0 0 0 0,-1 1 1 0 0,1-1-1 0 0,0 0 0 0 0,0 0 0 0 0,0 0 0 0 0,-2 0 184 0 0,-5-8 1606 0 0,14 1-1683 0 0,-1 8 117 0 0,-4 1-212 0 0,0 0 0 0 0,0 0 0 0 0,-1 0 0 0 0,1 0 0 0 0,0 0 0 0 0,-1 0 0 0 0,1 0 0 0 0,-1 0 0 0 0,1 0 0 0 0,-1 1 0 0 0,0-1 0 0 0,1 0 0 0 0,-1 1 0 0 0,4 16 2260 0 0,-2-10-1540 0 0,-1 2-516 0 0,8 31 1637 0 0,1-8-1229 0 0,-8-24-58 0 0,2 2-242 0 0,17 51 151 0 0,-4-8 5 0 0,0 6 46 0 0,0 2-16 0 0,1-6-30 0 0,-4-3 15 0 0,-5-25-272 0 0,-7-21 0 0 0,1 3-11 0 0,10 28-42 0 0,-10-29-12 0 0,0-1-6 0 0,9 23-22 0 0,-9-23-90 0 0,1 0-32 0 0,12 24 18 0 0,-12-24 197 0 0,3-1-221 0 0,21 19-165 0 0,-28-26 77 0 0,1 1-1 0 0,-1-1 0 0 0,0 0 0 0 0,0 1 0 0 0,1-1 0 0 0,-1 0 0 0 0,0 0 0 0 0,1 1 1 0 0,-1-1-1 0 0,0 0 0 0 0,1 0 0 0 0,-1 1 0 0 0,1-1 0 0 0,-1 0 0 0 0,0 0 0 0 0,1 0 1 0 0,-1 0-1 0 0,1 0 0 0 0,-1 0 0 0 0,0 1 0 0 0,1-1 0 0 0,-1 0 0 0 0,1 0 0 0 0,-1 0 1 0 0,0 0-1 0 0,1-1 0 0 0,-1 1 0 0 0,1 0 0 0 0,-1 0 0 0 0,1 0 0 0 0,-1 0 0 0 0,0 0 1 0 0,1 0-1 0 0,-1-1 0 0 0,0 1 0 0 0,1 0 0 0 0,0-1 0 0 0,3-10-667 0 0,-4 9 491 0 0,4-8-885 0 0,-2-2-221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3.3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144 1 21655 0 0,'-4'0'2494'0'0,"4"0"-2456"0"0,1 9-338 0 0,-1-6 439 0 0,0-3-209 0 0,-1 8-19 0 0,1 2 63 0 0,0-6 12 0 0,0 0 0 0 0,0 0-1 0 0,-1 0 1 0 0,1 0 0 0 0,-1 0 0 0 0,0 0-1 0 0,-2 4 1 0 0,2-1-2 0 0,1-4 21 0 0,-1 0 0 0 0,0 0 0 0 0,1 0 0 0 0,-1 0 0 0 0,0-1 0 0 0,-1 1 0 0 0,1 0 0 0 0,-2 2 0 0 0,-9 16 484 0 0,-1-2 0 0 0,-25 29 0 0 0,-1 3 1055 0 0,18-19-1360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3.7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 1319 0 0,'0'-19'18511'0'0,"7"21"-18852"0"0,11 0-554 0 0,24 2 0 0 0,-14-6-169 0 0,-18 1 1833 0 0,0 1 0 0 0,0 0 0 0 0,-1 0 0 0 0,20 4 1 0 0,-21-2-468 0 0,0 1 1 0 0,-1 0 0 0 0,1 0-1 0 0,-1 1 1 0 0,0 0 0 0 0,9 6-1 0 0,-12-7-222 0 0,3 2 80 0 0,0 0-116 0 0,21 14-152 0 0,-21-14-69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4.1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118 0 2703 0 0,'-10'6'1290'0'0,"1"-1"0"0"0,-1 2-1 0 0,1-1 1 0 0,0 2-1 0 0,1-1 1 0 0,0 1-1 0 0,0 0 1 0 0,0 1-1 0 0,1-1 1 0 0,1 2-1 0 0,-12 18 1028 0 0,18-25-2098 0 0,0 0 0 0 0,0 0 0 0 0,0 0 1 0 0,-1-1-1 0 0,0 1 0 0 0,-1 5 1 0 0,0-1 79 0 0,1-1 1253 0 0,1 3-939 0 0,3 25-18 0 0,-3-25 658 0 0,27 36-663 0 0,-22-35-65 0 0,4-6-269 0 0,27 14-19 0 0,-34-18-221 0 0,-1 1 0 0 0,0 0 0 0 0,0-1 0 0 0,1 1 0 0 0,-1-1 0 0 0,0 1-1 0 0,1-1 1 0 0,-1 0 0 0 0,3 1 0 0 0,3 0 27 0 0,24 1 150 0 0,-19-2-172 0 0,0-1 0 0 0,1 0 1 0 0,-1-1-1 0 0,0-1 0 0 0,0 1 0 0 0,-1-2 0 0 0,15-5 1 0 0,-18 5-124 0 0,1 0 1 0 0,-1 0-1 0 0,-1-1 1 0 0,1 0-1 0 0,-1-1 1 0 0,0 1-1 0 0,0-1 1 0 0,0-1-1 0 0,-1 1 1 0 0,0-1 0 0 0,6-10-1 0 0,-7 9 56 0 0,0-1 1 0 0,-1 0-1 0 0,0 0 0 0 0,-1-1 0 0 0,4-15 0 0 0,2-5-2462 0 0,3 2-5514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4.4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132 1 9239 0 0,'-3'-1'269'0'0,"0"1"1"0"0,-1 0-1 0 0,1 1 0 0 0,0-1 0 0 0,0 0 0 0 0,0 1 0 0 0,0 0 0 0 0,0 0 0 0 0,0 0 0 0 0,0 0 0 0 0,0 0 1 0 0,0 0-1 0 0,1 1 0 0 0,-1-1 0 0 0,0 1 0 0 0,1 0 0 0 0,-1 0 0 0 0,1 0 0 0 0,0 0 0 0 0,-5 5 1 0 0,-1 3 949 0 0,1 0 1 0 0,-1 1 0 0 0,-8 17 0 0 0,15-25-1089 0 0,-8 17 1213 0 0,7-14-1087 0 0,0-1 461 0 0,2-2-574 0 0,0-1-1 0 0,0 1 1 0 0,0-1-1 0 0,-1 1 0 0 0,1-1 1 0 0,-1 1-1 0 0,-2 4 0 0 0,1 0 81 0 0,0-1 1181 0 0,2 1-1082 0 0,-2 3-202 0 0,-1 26 261 0 0,2-33-532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4.8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27 6191 0 0,'7'6'14032'0'0,"8"28"-12829"0"0,-11-26 938 0 0,-1 3-1156 0 0,11 31-297 0 0,-10-32-133 0 0,0-1-31 0 0,11 24-48 0 0,-11-24-187 0 0,0-1-86 0 0,0 2-131 0 0,-1-4 35 0 0,-1 0 0 0 0,1 0-1 0 0,1 0 1 0 0,-1-1-1 0 0,6 7 1 0 0,16 25 61 0 0,-19-28-16 0 0,0-2-76 0 0,19 20-48 0 0,-19-21 116 0 0,1-1-91 0 0,25 15-42 0 0,-31-19-11 0 0,1 0 1 0 0,0 0-1 0 0,0-1 0 0 0,0 1 0 0 0,0 0 0 0 0,0-1 1 0 0,0 0-1 0 0,0 1 0 0 0,0-1 0 0 0,0 0 1 0 0,0 0-1 0 0,0 0 0 0 0,0-1 0 0 0,0 1 1 0 0,0 0-1 0 0,0-1 0 0 0,-1 1 0 0 0,1-1 1 0 0,0 1-1 0 0,0-1 0 0 0,0 0 0 0 0,0 0 0 0 0,1-1 1 0 0,0 0-7 0 0,-1-1 1 0 0,1 1 0 0 0,-1 0-1 0 0,0-1 1 0 0,1 0 0 0 0,-1 1-1 0 0,-1-1 1 0 0,1 0-1 0 0,0 0 1 0 0,-1 0 0 0 0,1 0-1 0 0,1-5 1 0 0,29-117-981 0 0,0 0 916 0 0,-30 120 166 0 0,0-1 0 0 0,1 1 1 0 0,-1 0-1 0 0,1 0 0 0 0,0 0 0 0 0,5-6 0 0 0,-6 8-348 0 0,0 1 1 0 0,0 0-1 0 0,0 0 0 0 0,1 0 0 0 0,-1 0 0 0 0,1 0 0 0 0,3-2 0 0 0,13-1-6150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0:55.3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405 28 3479 0 0,'32'-27'18665'0'0,"-45"29"-14306"0"0,-22 8-6527 0 0,27-7 3568 0 0,-58 19-1312 0 0,-51 15-416 0 0,102-33 299 0 0,-14 4 5 0 0,-33 13 0 0 0,54-18 25 0 0,0 1-1 0 0,1 0 1 0 0,-1 0-1 0 0,0 1 1 0 0,1 0-1 0 0,0 0 1 0 0,0 1 0 0 0,-9 10-1 0 0,9-2 12 0 0,0 15 48 0 0,5-23 93 0 0,4 4-31 0 0,6 26 19 0 0,-6-27 3 0 0,2 0 3 0 0,13 25 11 0 0,-13-25 9 0 0,3 0 1 0 0,22 27-5 0 0,-22-27-23 0 0,2-1-11 0 0,28 22-1 0 0,-21-19-5 0 0,-9-7-88 0 0,-3-2-12 0 0,-1 0 0 0 0,1-1 0 0 0,-1 1 0 0 0,1-1 0 0 0,-1 1 0 0 0,7 0 0 0 0,3 1 36 0 0,-1-1 0 0 0,15 1 0 0 0,-23-3-73 0 0,0 0 0 0 0,0-1-1 0 0,-1 0 1 0 0,1 0 0 0 0,0 0-1 0 0,-1 0 1 0 0,1 0 0 0 0,0-1 0 0 0,-1 0-1 0 0,1 1 1 0 0,-1-1 0 0 0,0 0 0 0 0,0-1-1 0 0,0 1 1 0 0,0-1 0 0 0,0 1 0 0 0,0-1-1 0 0,-1 0 1 0 0,1 0 0 0 0,-1 0-1 0 0,0 0 1 0 0,0-1 0 0 0,0 1 0 0 0,2-6-1 0 0,0 1-12 0 0,-1 0 0 0 0,0 0 0 0 0,-1 0-1 0 0,0 0 1 0 0,0-1 0 0 0,-1 1 0 0 0,0 0-1 0 0,0-1 1 0 0,-1-16 0 0 0,-1 21 189 0 0,1 2-56 0 0,-1 0 0 0 0,1 1 0 0 0,0-1 0 0 0,0 0 0 0 0,0 0 0 0 0,0 0-1 0 0,0 0 1 0 0,1 0 0 0 0,0-2 0 0 0,-1 3-85 0 0,0 1-1 0 0,0-1 1 0 0,1 1 0 0 0,-1 0-1 0 0,0-1 1 0 0,0 1-1 0 0,1 0 1 0 0,-1-1 0 0 0,0 1-1 0 0,1 0 1 0 0,-1-1-1 0 0,1 1 1 0 0,-1 0 0 0 0,0 0-1 0 0,1-1 1 0 0,-1 1-1 0 0,1 0 1 0 0,-1 0 0 0 0,0 0-1 0 0,1-1 1 0 0,1 1-9 0 0,-1 0 0 0 0,1 0 1 0 0,-1 0-1 0 0,0 0 0 0 0,1 0 1 0 0,-1 1-1 0 0,1-1 0 0 0,-1 0 0 0 0,0 1 1 0 0,2 0-1 0 0,35 14 4 0 0,-21-5-16 0 0,17 12 0 0 0,22 19 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52.8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3 815 3479 0 0,'-1'-1'76'0'0,"1"1"0"0"0,0 0 0 0 0,0 0 0 0 0,0 0 0 0 0,0-1 0 0 0,-1 1 0 0 0,1 0 0 0 0,0 0-1 0 0,0-1 1 0 0,0 1 0 0 0,0 0 0 0 0,0 0 0 0 0,0-1 0 0 0,0 1 0 0 0,0 0 0 0 0,0 0-1 0 0,0-1 1 0 0,0 1 0 0 0,0 0 0 0 0,0-1 0 0 0,0 1 0 0 0,0 0 0 0 0,0 0 0 0 0,0-1 0 0 0,0 1-1 0 0,0 0 1 0 0,0 0 0 0 0,0-1 0 0 0,1 1 0 0 0,-1 0 0 0 0,0 0 0 0 0,0 0 0 0 0,0-1 0 0 0,0 1-1 0 0,0 0 1 0 0,1 0 0 0 0,-1 0 0 0 0,0-1 0 0 0,0 1 0 0 0,1 0 0 0 0,9-12 2476 0 0,137-58 3305 0 0,80-20-3770 0 0,-122 53-1467 0 0,191-53 374 0 0,-127 51-799 0 0,190-39-105 0 0,-84 22 13 0 0,11-2-179 0 0,17-8 51 0 0,-49 9 200 0 0,-208 48-165 0 0,485-79 248 0 0,-435 77-212 0 0,254-20 340 0 0,-286 22 8 0 0,-63 9-268 0 0,-24-3 1450 0 0,10 3-1559 0 0,0 0-1 0 0,0 1 1 0 0,-22 4 0 0 0,13-1-604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54.3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626 7 7079 0 0,'-1'-1'224'0'0,"0"0"0"0"0,0 0-1 0 0,0 1 1 0 0,-1-1-1 0 0,1 1 1 0 0,0-1 0 0 0,0 1-1 0 0,0 0 1 0 0,-1-1-1 0 0,1 1 1 0 0,0 0-1 0 0,-1 0 1 0 0,1 0 0 0 0,0 0-1 0 0,-2 0 1 0 0,-25 3 1679 0 0,15-1-1117 0 0,-8 0-242 0 0,-58 7 2280 0 0,68-7-2507 0 0,0 1 0 0 0,0 0 0 0 0,0 1 0 0 0,0 0 0 0 0,-10 6 1 0 0,-2 3-136 0 0,0 2 1 0 0,2 0-1 0 0,-23 20 1 0 0,-53 58 780 0 0,92-89-951 0 0,-13 12 101 0 0,-1 0 0 0 0,-1-1 0 0 0,0-1-1 0 0,-1-1 1 0 0,-35 16 0 0 0,44-23 23 0 0,4-2 634 0 0,18-7 621 0 0,4-2-1270 0 0,1 1 0 0 0,0 1 0 0 0,-1 0 0 0 0,1 1 0 0 0,0 1 0 0 0,26 0 0 0 0,-18 3 43 0 0,1 0 0 0 0,0 1 0 0 0,34 10 0 0 0,4 8-221 0 0,-39-12-17 0 0,29 6 1 0 0,-43-13 61 0 0,0 0 0 0 0,0-1 0 0 0,0-1 0 0 0,0 1 0 0 0,0-1 0 0 0,17-3 0 0 0,-25 3 4 0 0,0 0 0 0 0,0 0 0 0 0,0 0-1 0 0,0 0 1 0 0,0-1 0 0 0,-1 1 0 0 0,1 0 0 0 0,0 0 0 0 0,0-1-1 0 0,0 1 1 0 0,-1-1 0 0 0,1 1 0 0 0,0-1 0 0 0,0 1-1 0 0,-1-1 1 0 0,1 1 0 0 0,0-1 0 0 0,-1 0 0 0 0,1 1 0 0 0,0-2-1 0 0,-1 2-11 0 0,0-1 0 0 0,0 0 0 0 0,0 0 0 0 0,1 1 0 0 0,-1-1 0 0 0,0 0 0 0 0,0 1 0 0 0,0-1 0 0 0,0 0 0 0 0,-1 0 0 0 0,1 1 0 0 0,0-1 0 0 0,0 0 0 0 0,0 1 0 0 0,-1-1 0 0 0,1 0 0 0 0,0 1 0 0 0,0-1 0 0 0,-1 0 0 0 0,-3-4-139 0 0,0 0-1 0 0,1 0 1 0 0,-2 0-1 0 0,-6-5 0 0 0,6 5 87 0 0,0 0-97 0 0,1-1 0 0 0,-1 0 0 0 0,1 1-1 0 0,0-1 1 0 0,0-1 0 0 0,1 1 0 0 0,-1-1-1 0 0,2 1 1 0 0,-1-1 0 0 0,-2-8 0 0 0,1-6-511 0 0,0 0 0 0 0,0-23 1 0 0,-3-14-587 0 0,7 57 1271 0 0,0 0 1 0 0,0 0-1 0 0,0 0 0 0 0,0 0 0 0 0,0 0 1 0 0,0 0-1 0 0,0 0 0 0 0,0 0 0 0 0,0 0 1 0 0,1 0-1 0 0,-1 0 0 0 0,0 0 0 0 0,1 0 1 0 0,-1 0-1 0 0,0 0 0 0 0,2-1 0 0 0,-2 1 7 0 0,-5 12 1094 0 0,5-10-1076 0 0,-1 0 1 0 0,1 0 0 0 0,-1 0-1 0 0,1 0 1 0 0,-1 0 0 0 0,1 0-1 0 0,-1 0 1 0 0,1 0 0 0 0,0 0 0 0 0,0 0-1 0 0,0 0 1 0 0,-1 0 0 0 0,1 0-1 0 0,0 0 1 0 0,0 0 0 0 0,0 0-1 0 0,0 0 1 0 0,1 0 0 0 0,-1 2 0 0 0,0-1-211 0 0,0 0 1 0 0,0 0 0 0 0,0 0 0 0 0,0 0 0 0 0,0-1 0 0 0,-1 1 0 0 0,1 0 0 0 0,-1 0 0 0 0,1 0-1 0 0,-1 0 1 0 0,0-1 0 0 0,0 1 0 0 0,-2 3 0 0 0,-4 14-29 0 0,0 43 1095 0 0,-1 10 835 0 0,8-71-1710 0 0,0-1 0 0 0,-1 0 1 0 0,1 1-1 0 0,0-1 0 0 0,0 0 1 0 0,0 1-1 0 0,0-1 0 0 0,0 1 1 0 0,0-1-1 0 0,0 0 0 0 0,0 1 1 0 0,1-1-1 0 0,-1 0 0 0 0,0 1 1 0 0,0-1-1 0 0,0 0 0 0 0,0 1 1 0 0,0-1-1 0 0,0 0 0 0 0,1 1 1 0 0,-1-1-1 0 0,0 0 0 0 0,0 1 1 0 0,1-1-1 0 0,-1 0 0 0 0,0 0 1 0 0,0 1-1 0 0,1-1 0 0 0,-1 0 1 0 0,0 0-1 0 0,1 0 0 0 0,-1 1 1 0 0,0-1-1 0 0,1 0 0 0 0,14 2-99 0 0,-9-2-151 0 0,2 1 16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0.2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19 140 7079 0 0,'-7'-5'841'0'0,"7"5"-795"0"0,-1 0 0 0 0,0-1 0 0 0,1 1 0 0 0,-1 0 0 0 0,0-1 0 0 0,1 1 0 0 0,-1 0 0 0 0,1-1 1 0 0,-1 1-1 0 0,1-1 0 0 0,-1 1 0 0 0,1-1 0 0 0,-1 0 0 0 0,1 1 0 0 0,0-1 0 0 0,-1 1 0 0 0,1-1 0 0 0,0 0 1 0 0,-1 1-1 0 0,1-1 0 0 0,0 0 0 0 0,0 1 0 0 0,0-1 0 0 0,-1 0 0 0 0,1 1 0 0 0,0-1 0 0 0,0 0 0 0 0,0 0 0 0 0,0 1 1 0 0,1-2 713 0 0,-3 19 2840 0 0,3 0-653 0 0,2-2-2650 0 0,-1-6 31 0 0,-1-3 260 0 0,1 3-68 0 0,11 43 480 0 0,-11-42-853 0 0,11 28 514 0 0,8 18 74 0 0,4 3-383 0 0,-8-22-223 0 0,-13-28-2 0 0,2 1-7 0 0,19 30-7 0 0,-19-31-1 0 0,0-2-18 0 0,19 20-60 0 0,-24-26-26 0 0,0 0 0 0 0,0 1 1 0 0,1-1-1 0 0,-1 0 0 0 0,0 0 0 0 0,0-1 0 0 0,0 1 0 0 0,1 0 0 0 0,-1 0 0 0 0,3 0 0 0 0,33 17 136 0 0,-28-13 159 0 0,17-9-222 0 0,-19 3-70 0 0,-4 0 16 0 0,0 0 0 0 0,0 0 0 0 0,-1 0-1 0 0,1 0 1 0 0,-1 0 0 0 0,1-1 0 0 0,-1 1 0 0 0,1-1-1 0 0,-1 1 1 0 0,0-1 0 0 0,0 0 0 0 0,0 0 0 0 0,0 0 0 0 0,0 0-1 0 0,3-5 1 0 0,0 0 67 0 0,-1-1-1 0 0,1-1 1 0 0,3-9-1 0 0,-6 13-92 0 0,7-20 10 0 0,-2-1 0 0 0,0 0 0 0 0,5-43 0 0 0,-7 34-1 0 0,12-40 1 0 0,-13 63-10 0 0,-1 1 0 0 0,2 0-1 0 0,0 0 1 0 0,0 0 0 0 0,1 1 0 0 0,0 0 0 0 0,12-14 0 0 0,-3 6-940 0 0,1 1 1 0 0,0 0-1 0 0,1 1 1 0 0,1 1-1 0 0,1 0 0 0 0,0 2 1 0 0,30-16-1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0.6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61 0 9239 0 0,'-2'0'153'0'0,"0"1"-1"0"0,1-1 1 0 0,-1 1-1 0 0,0 0 1 0 0,1-1-1 0 0,-1 1 1 0 0,0 0-1 0 0,1 0 1 0 0,-1 0-1 0 0,1 0 1 0 0,0 0 0 0 0,-1 0-1 0 0,1 0 1 0 0,0 1-1 0 0,-1-1 1 0 0,1 0-1 0 0,0 1 1 0 0,0-1-1 0 0,0 1 1 0 0,0-1-1 0 0,1 1 1 0 0,-1 0-1 0 0,-1 3 1 0 0,-2 5 289 0 0,1 0 0 0 0,-4 16 0 0 0,5-20-551 0 0,1 4 189 0 0,-3 24-70 0 0,2-21-8 0 0,1-8 12 0 0,0 1 0 0 0,1-1 1 0 0,-1 1-1 0 0,2 7 1 0 0,0 27 79 0 0,0-10-78 0 0,-2-1-32 0 0,1-23-60 0 0,0 0 28 0 0,-2 32 614 0 0,2-32-346 0 0,-2 13 4489 0 0,8-12-4312 0 0,17 21-69 0 0,-18-21 460 0 0,4-5-649 0 0,27 4-10 0 0,-28-4-10 0 0,0-2-39 0 0,21 1-9 0 0,31-2 106 0 0,-28 1-99 0 0,31 0 42 0 0,-33 0-124 0 0,-22 0-146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4.4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15 126 10479 0 0,'-4'-5'562'0'0,"2"3"-474"0"0,1 1-1 0 0,0-1 1 0 0,0 1 0 0 0,0-1-1 0 0,0 0 1 0 0,0 0-1 0 0,-1-3 1 0 0,16-4-679 0 0,79-43-158 0 0,-74 43 2161 0 0,1 0-1 0 0,37-10 1 0 0,-51 17-973 0 0,-3 1-336 0 0,-1 0 0 0 0,1 1-1 0 0,-1-1 1 0 0,1 1 0 0 0,-1 0 0 0 0,1 0 0 0 0,4 0 0 0 0,14 0 832 0 0,7 0-503 0 0,-22 0-117 0 0,4 2-25 0 0,38 7-50 0 0,-5 2-208 0 0,-35-9 66 0 0,0 3 12 0 0,24 15-4 0 0,-24-15 443 0 0,-5 3-242 0 0,5 23 11 0 0,-8-29-237 0 0,0 0-1 0 0,1 0 0 0 0,-1-1 1 0 0,0 1-1 0 0,0 0 1 0 0,0-1-1 0 0,0 1 1 0 0,-1 0-1 0 0,1-1 0 0 0,0 1 1 0 0,-1 0-1 0 0,1-1 1 0 0,-1 1-1 0 0,0-1 0 0 0,1 1 1 0 0,-1-1-1 0 0,0 1 1 0 0,0-1-1 0 0,0 1 0 0 0,-2 1 1 0 0,-3 5 368 0 0,-7 15 232 0 0,7-16-579 0 0,1 1 0 0 0,1 0 0 0 0,0 0 1 0 0,0 0-1 0 0,0 1 0 0 0,1-1 0 0 0,-3 12 0 0 0,6-18-178 0 0,5 6-56 0 0,15 26 101 0 0,-15-25-59 0 0,3-3-105 0 0,31 27 115 0 0,-3-2 52 0 0,-29-25-37 0 0,3 2-146 0 0,43 39 6 0 0,-16-13 186 0 0,-2 1 7 0 0,-28-28-47 0 0,0 2-59 0 0,21 25 123 0 0,-21-25 154 0 0,-3-1-71 0 0,14 21 61 0 0,-14-22 215 0 0,-4 1-269 0 0,1-5 11 0 0,-1 0 0 0 0,0 1 0 0 0,0-1 0 0 0,0 0-1 0 0,0 0 1 0 0,-1 1 0 0 0,1-1 0 0 0,-1 0 0 0 0,0 0 0 0 0,0 0 0 0 0,0 0 0 0 0,0 1 0 0 0,-1-2 0 0 0,1 1 0 0 0,-1 0 0 0 0,0 0 0 0 0,0 0 0 0 0,0-1 0 0 0,-2 3-1 0 0,-3 1 4 0 0,1 0-1 0 0,-2 0 0 0 0,1-1 1 0 0,0 0-1 0 0,-1-1 0 0 0,0 1 1 0 0,0-1-1 0 0,0-1 0 0 0,-1 0 0 0 0,-15 4 1 0 0,-1-2 228 0 0,1 0 0 0 0,-42 1 0 0 0,60-6-553 0 0,0 0-1 0 0,0 0 0 0 0,-11-3 1 0 0,14 3 115 0 0,1-1 0 0 0,0 1 0 0 0,0-1-1 0 0,0 0 1 0 0,0 1 0 0 0,0-1 0 0 0,0 0 0 0 0,0 0 0 0 0,0-1 0 0 0,0 1 0 0 0,1 0 0 0 0,-1-1 0 0 0,0 1 0 0 0,-1-2-1 0 0,-1-3-1259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1.1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27 18831 0 0,'-8'-21'2007'0'0,"10"18"-1984"0"0,7 3-442 0 0,-1 0-1050 0 0,24-1 662 0 0,-24 1-40 0 0,1 0-135 0 0,43-1-2118 0 0,-1 2 374 0 0,-40-1 2612 0 0,29 3-184 0 0,-31-1 320 0 0,-4-1-35 0 0,0 0 0 0 0,0 0 0 0 0,-1-1 0 0 0,7 1 1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1.4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12 112 17103 0 0,'-3'-6'410'0'0,"2"3"-203"0"0,-1 1-1 0 0,1-1 1 0 0,0 0-1 0 0,0 0 1 0 0,0 1 0 0 0,0-5-1 0 0,19 0-222 0 0,111-40-2706 0 0,-43 23-2989 0 0,-77 23 3260 0 0,-2 0 2227 0 0,-5 0-27 0 0,0 1-1 0 0,1-1 1 0 0,-1 1 0 0 0,0 0-1 0 0,1 0 1 0 0,-1 0 0 0 0,0 0 0 0 0,1 1-1 0 0,2 0 1 0 0,3 4-257 0 0,25 15-11 0 0,-25-15-1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1.8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30 365 17767 0 0,'-3'-2'187'0'0,"1"1"0"0"0,-1 0 1 0 0,1 0 0 0 0,-1 0 0 0 0,1 0 0 0 0,-1 0 0 0 0,1 1 0 0 0,-1-1 0 0 0,-4 1 0 0 0,15-12-3055 0 0,0 1 1354 0 0,-1 0-1 0 0,0 0 1 0 0,0-1-1 0 0,9-24 1 0 0,-12 24 908 0 0,0 0 0 0 0,-1 0-1 0 0,-1 0 1 0 0,0 0 0 0 0,-1 0 0 0 0,0 0 0 0 0,-1-1 0 0 0,0 1 0 0 0,-3-17-1 0 0,2 20 562 0 0,-1 0 128 0 0,1 0-1 0 0,0 1 1 0 0,1-17-1 0 0,1 23 114 0 0,-1 0-1 0 0,0 0 1 0 0,1-1-1 0 0,-1 1 1 0 0,1 0 0 0 0,0 0-1 0 0,0 0 1 0 0,0 0-1 0 0,0-1 1 0 0,0 1-1 0 0,0 1 1 0 0,0-1 0 0 0,1 0-1 0 0,-1 0 1 0 0,1 0-1 0 0,-1 1 1 0 0,1-1 0 0 0,0 1-1 0 0,2-3 1 0 0,0 2 216 0 0,-1 0-1 0 0,1 0 1 0 0,0 0 0 0 0,0 0 0 0 0,0 1 0 0 0,0 0 0 0 0,7-2-1 0 0,-6 1-297 0 0,-3 1-53 0 0,1 1 1 0 0,-1-1-1 0 0,1 0 0 0 0,0 1 1 0 0,-1 0-1 0 0,1-1 0 0 0,5 1 1 0 0,1-1-48 0 0,-3 0-59 0 0,0 1-1 0 0,0 0 1 0 0,0 0-1 0 0,7 1 1 0 0,18 0-39 0 0,-24 0 3 0 0,1 0-66 0 0,24 4 115 0 0,-24-4 222 0 0,-3 8 37 0 0,14 26 10 0 0,-19-34-190 0 0,1 0-1 0 0,-1 1 1 0 0,0-1-1 0 0,0 0 1 0 0,0 0-1 0 0,1 0 1 0 0,-1 1-1 0 0,0-1 1 0 0,-1 0-1 0 0,1 0 0 0 0,0 0 1 0 0,0 1-1 0 0,0-1 1 0 0,-1 0-1 0 0,1 0 1 0 0,0 0-1 0 0,-1 0 1 0 0,1 0-1 0 0,-1 0 1 0 0,0 0-1 0 0,1 1 1 0 0,-1-2-1 0 0,0 1 1 0 0,1 0-1 0 0,-1 0 0 0 0,-1 1 1 0 0,-2 3 434 0 0,-37 52 639 0 0,28-40-637 0 0,0 0 0 0 0,1 1-1 0 0,1 0 1 0 0,-16 36 0 0 0,25-43-484 0 0,-1 5-13 0 0,3-16 11 0 0,0 1 0 0 0,-1-1 1 0 0,2 1-1 0 0,-1-1 0 0 0,0 0 0 0 0,0 1 0 0 0,0-1 1 0 0,0 1-1 0 0,0-1 0 0 0,0 1 0 0 0,0-1 1 0 0,0 0-1 0 0,1 1 0 0 0,-1-1 0 0 0,0 0 0 0 0,0 1 1 0 0,1-1-1 0 0,-1 0 0 0 0,0 1 0 0 0,0-1 1 0 0,1 0-1 0 0,-1 1 0 0 0,0-1 0 0 0,1 0 0 0 0,-1 0 1 0 0,0 1-1 0 0,1-1 0 0 0,-1 0 0 0 0,1 0 1 0 0,4 5-2 0 0,1 0 0 0 0,0 0 1 0 0,0-1-1 0 0,8 5 0 0 0,-10-7 1 0 0,1 0 0 0 0,0-1 1 0 0,-1 1-1 0 0,1-1 0 0 0,0 0 0 0 0,6 0 0 0 0,-7 0-8 0 0,-1 0 1 0 0,1-1 0 0 0,0 0-1 0 0,-1 1 1 0 0,1-2-1 0 0,7 0 1 0 0,12-2-52 0 0,14-1-57 0 0,-7-2-521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2.2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9 17767 0 0,'-1'0'140'0'0,"-2"-1"75"0"0,1-1 1 0 0,-1 1-1 0 0,0 0 0 0 0,0 0 0 0 0,0 0 0 0 0,-6 0 0 0 0,9 1-103 0 0,-1 0 0 0 0,0 0 0 0 0,0 0 0 0 0,0 0 0 0 0,0 0 1 0 0,1 1-1 0 0,-1-1 0 0 0,0 0 0 0 0,0 0 0 0 0,0 1 0 0 0,1-1 0 0 0,-1 1 0 0 0,0-1 1 0 0,1 1-1 0 0,-1-1 0 0 0,0 1 0 0 0,1-1 0 0 0,-1 1 0 0 0,0-1 0 0 0,1 1 0 0 0,-1 0 1 0 0,1-1-1 0 0,-1 1 0 0 0,1 0 0 0 0,0 0 0 0 0,-1-1 0 0 0,1 1 0 0 0,0 0 0 0 0,-1 1 0 0 0,-6 14 1111 0 0,6-12-1255 0 0,0 0 0 0 0,0-1 0 0 0,0 1 0 0 0,0 0 0 0 0,0 0 0 0 0,1 7 0 0 0,-5 22-119 0 0,5-16-94 0 0,0-6 152 0 0,1-5-4 0 0,-1 1-1 0 0,1-1 1 0 0,0 1-1 0 0,2 10 1 0 0,9 35-817 0 0,-10-43 681 0 0,5 29-1528 0 0,-2-2 1301 0 0,-3-27 79 0 0,-3-3 274 0 0,1-1 0 0 0,-1 0-1 0 0,0 0 1 0 0,0 0 0 0 0,-1 0 0 0 0,1 0 0 0 0,-5 9 216 0 0,8-16-348 0 0,17-11-1604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2.5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14 122 13327 0 0,'-14'4'5879'0'0,"21"2"-5555"0"0,22 16-355 0 0,-22-17-61 0 0,3-2-4 0 0,27 10 0 0 0,-21-10-69 0 0,-9-1 39 0 0,-4-2 10 0 0,1 1 0 0 0,-1-1 0 0 0,0 0 1 0 0,1 0-1 0 0,-1 0 0 0 0,0 0 1 0 0,5-1-1 0 0,-1 1-87 0 0,-3 0 32 0 0,-1-1 1 0 0,1 1 0 0 0,0 0-1 0 0,-1-1 1 0 0,7-2 0 0 0,0 0-30 0 0,-1 0 0 0 0,1-1 0 0 0,-1 0 0 0 0,1-1 0 0 0,-1 0 1 0 0,-1 0-1 0 0,1-1 0 0 0,-1 0 0 0 0,0-1 0 0 0,0 0 1 0 0,-1 0-1 0 0,0 0 0 0 0,0-1 0 0 0,7-11 0 0 0,-2 2 255 0 0,-1 3-114 0 0,15-28-1 0 0,-26 42 57 0 0,0 0-1 0 0,0 0 0 0 0,0 0 1 0 0,1 0-1 0 0,-1-1 1 0 0,0 1-1 0 0,0 0 0 0 0,0 0 1 0 0,0 0-1 0 0,0 0 1 0 0,0-1-1 0 0,0 1 0 0 0,0 0 1 0 0,0 0-1 0 0,0 0 1 0 0,0-1-1 0 0,0 1 0 0 0,0 0 1 0 0,0 0-1 0 0,0 0 0 0 0,0-1 1 0 0,0 1-1 0 0,0 0 1 0 0,0 0-1 0 0,0 0 0 0 0,0-1 1 0 0,0 1-1 0 0,0 0 1 0 0,0 0-1 0 0,0 0 0 0 0,0 0 1 0 0,0-1-1 0 0,-7 3-18 0 0,-6 7 158 0 0,7-1 281 0 0,-1 1 0 0 0,1-1 0 0 0,1 1 0 0 0,0 0 1 0 0,0 1-1 0 0,1-1 0 0 0,-6 19 0 0 0,3-4 1208 0 0,-5 46 0 0 0,7-41-881 0 0,4-1-371 0 0,0-19-209 0 0,1 38 213 0 0,0-20-244 0 0,2 0 142 0 0,-1-7-4533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2.9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89 0 655 0 0,'-36'8'19030'0'0,"32"-1"-19188"0"0,0 1 0 0 0,1-1 0 0 0,0 1 0 0 0,0 0 1 0 0,0 0-1 0 0,1 0 0 0 0,-1 10 0 0 0,0 8-1431 0 0,2 34 0 0 0,1-48 1456 0 0,0 19-173 0 0,-3 7 244 0 0,-2 7 677 0 0,0-10 764 0 0,0-15-699 0 0,4-15-128 0 0,1 0-59 0 0,-2-1-413 0 0,2-2-122 0 0,-1-1 0 0 0,1 1 0 0 0,0-1 0 0 0,-1 1 0 0 0,1-1 0 0 0,0 1 1 0 0,0 0-1 0 0,0-1 0 0 0,0 1 0 0 0,0-1 0 0 0,0 3 0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3.3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3 21655 0 0,'-1'0'69'0'0,"1"0"0"0"0,-1-1 0 0 0,0 1 0 0 0,1 0 0 0 0,-1-1 0 0 0,0 1 0 0 0,0 0-1 0 0,0 0 1 0 0,1 0 0 0 0,-1 0 0 0 0,0 0 0 0 0,0 0 0 0 0,0 0 0 0 0,1 0 0 0 0,-1 0 0 0 0,0 0 0 0 0,0 0 0 0 0,1 1-1 0 0,-1-1 1 0 0,0 0 0 0 0,0 0 0 0 0,1 1 0 0 0,-1-1 0 0 0,0 1 0 0 0,1-1 0 0 0,-1 0 0 0 0,0 1 0 0 0,1-1 0 0 0,-1 1-1 0 0,1 0 1 0 0,-1-1 0 0 0,1 1 0 0 0,-1-1 0 0 0,0 2 0 0 0,0 2-167 0 0,-1 1 0 0 0,2-1 0 0 0,-1 1 0 0 0,0 0 0 0 0,1-1 0 0 0,0 6 0 0 0,-1-4 96 0 0,0 3-124 0 0,1 31-713 0 0,0-29 659 0 0,3 36-703 0 0,3 10 171 0 0,-5-48 606 0 0,2 30-384 0 0,-2-12 358 0 0,-1-14 52 0 0,-4 20 96 0 0,-1-5 144 0 0,10-35 382 0 0,3-10-1552 0 0,-3 4-18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3.7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6191 0 0,'22'0'904'0'0,"10"0"-874"0"0,-24 0 215 0 0,2 0 126 0 0,44 0 442 0 0,-13-1-144 0 0,2 2-62 0 0,-14 0-462 0 0,-22 0-66 0 0,2-1-14 0 0,26 1-33 0 0,-19-1-122 0 0,20 0-12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4.1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7079 0 0,'26'0'1892'0'0,"-1"0"-1898"0"0,-19 0 70 0 0,22 2 65 0 0,-20 0-101 0 0,-1-1 69 0 0,1 0 109 0 0,24 6 32 0 0,-24-5 242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4.6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58 3 10479 0 0,'-1'0'39'0'0,"1"-1"-1"0"0,0 1 0 0 0,-1 0 0 0 0,1-1 0 0 0,-1 1 0 0 0,1 0 1 0 0,-1 0-1 0 0,1 0 0 0 0,-1-1 0 0 0,1 1 0 0 0,-1 0 1 0 0,1 0-1 0 0,-1 0 0 0 0,1 0 0 0 0,-1 0 0 0 0,1 0 1 0 0,-1 0-1 0 0,1 0 0 0 0,-1 0 0 0 0,1 0 0 0 0,-1 0 1 0 0,0 0-1 0 0,1 1 0 0 0,-1-1 0 0 0,1 0 0 0 0,0 0 1 0 0,-1 0-1 0 0,1 1 0 0 0,-1-1 0 0 0,0 1 0 0 0,-4 14-54 0 0,5-13 35 0 0,-1-1-83 0 0,1 5-120 0 0,-1 17-157 0 0,1-17-99 0 0,0 1-603 0 0,-1 6 1296 0 0,-1 0-1 0 0,0-1 1 0 0,-1 1-1 0 0,-5 17 1 0 0,6-27 215 0 0,0 1 0 0 0,1 0 0 0 0,0 0 1 0 0,0 0-1 0 0,-1 8 0 0 0,-2 11 908 0 0,3-17-1105 0 0,-2 21 1431 0 0,2 3-1132 0 0,1-22 90 0 0,1-1-394 0 0,2 22-94 0 0,-2-22-374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4.8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 13847 0 0,'0'0'32'0'0,"-1"0"-1"0"0,1 0 0 0 0,-1 0 0 0 0,0 0 0 0 0,1 0 1 0 0,-1 0-1 0 0,1 0 0 0 0,-1 1 0 0 0,1-1 1 0 0,-1 0-1 0 0,1 0 0 0 0,-1 0 0 0 0,1 1 0 0 0,-1-1 1 0 0,1 0-1 0 0,0 1 0 0 0,-1-1 0 0 0,1 0 1 0 0,-1 1-1 0 0,1-1 0 0 0,0 1 0 0 0,-1-1 1 0 0,1 0-1 0 0,0 1 0 0 0,-1-1 0 0 0,1 1 0 0 0,0-1 1 0 0,0 1-1 0 0,-1-1 0 0 0,1 1 0 0 0,0-1 1 0 0,0 1-1 0 0,0-1 0 0 0,0 1 0 0 0,0 0 0 0 0,0-1 1 0 0,0 1-1 0 0,0-1 0 0 0,0 1 0 0 0,0-1 1 0 0,0 1-1 0 0,0-1 0 0 0,0 1 0 0 0,1 0 0 0 0,-1 0-64 0 0,0 0-81 0 0,0 5 15 0 0,1 16 22 0 0,3 41 413 0 0,-2-26 840 0 0,-1-13-532 0 0,-1-18 124 0 0,1 4 52 0 0,3 45 804 0 0,-2-16-435 0 0,0-14-644 0 0,-2-18-38 0 0,2 1-157 0 0,4 24-66 0 0,-5-24 250 0 0,3-1-257 0 0,10 24 3 0 0,-10-24 460 0 0,2 0-576 0 0,21 18-4 0 0,-20-19 280 0 0,2-3-304 0 0,25 9-9 0 0,-17-8-41 0 0,24-2-30 0 0,-30-2-47 0 0,33-4 46 0 0,-10 0-44 0 0,12-4-11 0 0,6 1 0 0 0,-1 0 0 0 0,-4 1 0 0 0,-12 0-13 0 0,-24 4-58 0 0,11-3 12 0 0,-2-1-258 0 0,9-2-272 0 0,-28 7 254 0 0,4 0-1779 0 0,-5 0 2026 0 0,1 1 1 0 0,-1 0-1 0 0,0 0 0 0 0,1-1 0 0 0,-1 1 1 0 0,0 0-1 0 0,0-1 0 0 0,1 1 0 0 0,-1 0 1 0 0,1-1-1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5.0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23 21335 0 0,'-13'-12'944'0'0,"4"6"200"0"0,2 2-920 0 0,3 3-224 0 0,3 1 0 0 0,2 1 0 0 0,43 36-3024 0 0,18-10-32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5.9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73 6 655 0 0,'-31'-6'17017'0'0,"31"8"-16647"0"0,-1 0 4 0 0,0 1-1 0 0,1-1 1 0 0,-1 1 0 0 0,1 0-1 0 0,0-1 1 0 0,0 1 0 0 0,0 5-1 0 0,3 28-389 0 0,-1 6 16 0 0,-4 0 0 0 0,-5 0 0 0 0,5-33 17 0 0,-6 18 330 0 0,-5 2 417 0 0,12-27-393 0 0,-1 2-57 0 0,0 0-176 0 0,2-3-30 0 0,-1 0-1 0 0,0 0 0 0 0,0 0 1 0 0,1 1-1 0 0,-1-1 1 0 0,1 0-1 0 0,-1 0 0 0 0,1 1 1 0 0,0-1-1 0 0,-1 1 1 0 0,1 1-1 0 0,7 3-47 0 0,24 19-36 0 0,-24-19 40 0 0,26-3 115 0 0,-26-2-98 0 0,-1-1-14 0 0,24-2-54 0 0,-19 2-44 0 0,23-4-95 0 0,33-14-748 0 0,-39 7-5955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6.4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75 65 10479 0 0,'-8'-2'969'0'0,"6"2"-981"0"0,1-1-1 0 0,-1 1 1 0 0,1-1-1 0 0,-1 1 1 0 0,1 0-1 0 0,0 0 0 0 0,-1 0 1 0 0,1 0-1 0 0,-1 0 1 0 0,1 0-1 0 0,-1 0 1 0 0,1 0-1 0 0,-2 1 0 0 0,1 0 349 0 0,0 0 0 0 0,0 0 0 0 0,1 1 1 0 0,-1-1-1 0 0,1 0 0 0 0,-1 1 0 0 0,1-1 0 0 0,0 1 0 0 0,0 0 0 0 0,0-1 0 0 0,0 1 0 0 0,0 0 0 0 0,0 0 0 0 0,0-1 0 0 0,-1 4 0 0 0,-1 2-271 0 0,1-4-164 0 0,0 0-1 0 0,1 1 1 0 0,0-1 0 0 0,-1 1-1 0 0,0 6 1 0 0,-6 19-364 0 0,7-14-135 0 0,1 15-61 0 0,0-23-12 0 0,2 3 42 0 0,7 29 177 0 0,-6-29 72 0 0,0-3 17 0 0,9 24 110 0 0,-9-24 838 0 0,2 0-155 0 0,14 21 91 0 0,-15-21 2430 0 0,4-1-1922 0 0,23 19-137 0 0,-23-19 761 0 0,0-4-921 0 0,24 7-353 0 0,-24-6-156 0 0,-1-4-30 0 0,0 1-135 0 0,-4 0-36 0 0,0 0 0 0 0,0 0 1 0 0,0 0-1 0 0,-1-1 0 0 0,1 1 0 0 0,0-1 0 0 0,-1 0 0 0 0,1 1 1 0 0,3-3-1 0 0,3-1-40 0 0,-1 0 0 0 0,0 0 1 0 0,0 0-1 0 0,0-1 0 0 0,0-1 1 0 0,-1 1-1 0 0,0-1 0 0 0,0 0 1 0 0,-1-1-1 0 0,0 0 0 0 0,0 0 0 0 0,0 0 1 0 0,-1-1-1 0 0,0 0 0 0 0,-1 0 1 0 0,1 0-1 0 0,4-14 0 0 0,-2 3-93 0 0,-1 1 0 0 0,0-1 0 0 0,-2 0 0 0 0,0 0 0 0 0,-1-1 0 0 0,-1 1-1 0 0,-1-1 1 0 0,-2-35 0 0 0,1 24 358 0 0,0 29-514 0 0,0 0 0 0 0,0 0 0 0 0,0 1 0 0 0,1-1 0 0 0,-1 0 0 0 0,1 1 1 0 0,-1-1-1 0 0,1 0 0 0 0,0 1 0 0 0,-1-1 0 0 0,1 1 0 0 0,0-1 0 0 0,0 1 0 0 0,0-1 0 0 0,3-1 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6.8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182 3 12007 0 0,'-1'-1'109'0'0,"0"1"0"0"0,-1 0 0 0 0,1-1 0 0 0,0 1 0 0 0,-1 0 0 0 0,1 0 0 0 0,-1 0 0 0 0,1 0 0 0 0,0 0 0 0 0,-1 0 0 0 0,1 0-1 0 0,-1 0 1 0 0,1 0 0 0 0,0 1 0 0 0,-1-1 0 0 0,1 1 0 0 0,0-1 0 0 0,-1 1 0 0 0,1-1 0 0 0,-6 7 3010 0 0,-30 55-646 0 0,-9 34-3294 0 0,39-80 132 0 0,1-4 200 0 0,3-7 85 0 0,0-1 211 0 0,0 0 0 0 0,0 0 0 0 0,0-1 0 0 0,-6 5 0 0 0,8-7 159 0 0,0-1 0 0 0,0 1 0 0 0,1 0 0 0 0,-1-1 0 0 0,0 1 0 0 0,0-1-1 0 0,0 0 1 0 0,0 1 0 0 0,0-1 0 0 0,0 0 0 0 0,0 1 0 0 0,0-1 0 0 0,0 0 0 0 0,-1 0 0 0 0,1 0 12 0 0,0 0 0 0 0,1-1 0 0 0,-1 1-1 0 0,1 0 1 0 0,-1 0 0 0 0,0-1 0 0 0,1 1 0 0 0,-1 0 0 0 0,1-1 0 0 0,-1 1 0 0 0,1-1 0 0 0,-1 1-1 0 0,1-1 1 0 0,0 1 0 0 0,-1-1 0 0 0,1 1 0 0 0,-1-1 0 0 0,1 1 0 0 0,0-1 0 0 0,0 0 0 0 0,-1 1-1 0 0,1-1 1 0 0,0 1 0 0 0,0-1 0 0 0,0 0 0 0 0,-1 0 0 0 0,0-4-433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7.1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0 230 15287 0 0,'0'0'2122'0'0,"5"7"-1617"0"0,13 21 20 0 0,-13-21 1 0 0,3 0-12 0 0,22 24-2 0 0,-22-24 0 0 0,2-2-58 0 0,29 14-249 0 0,-22-13-114 0 0,-10-4-69 0 0,-3-1-11 0 0,-1 0 0 0 0,0 0 0 0 0,0-1-1 0 0,0 1 1 0 0,0-1 0 0 0,1 0 0 0 0,-1 0 0 0 0,4-1 0 0 0,24-1-1 0 0,-26 2-47 0 0,1-1 1 0 0,-1 0-1 0 0,1-1 0 0 0,-1 1 0 0 0,0-1 1 0 0,0 0-1 0 0,0 0 0 0 0,0-1 0 0 0,0 0 0 0 0,0 0 1 0 0,7-6-1 0 0,-8 6 6 0 0,-1 0 1 0 0,0 0-1 0 0,0-1 1 0 0,-1 0-1 0 0,1 1 1 0 0,-1-1-1 0 0,1 0 1 0 0,-1 0-1 0 0,0-1 1 0 0,-1 1-1 0 0,1 0 1 0 0,-1-1-1 0 0,0 1 1 0 0,1-8 0 0 0,0-5 54 0 0,0-1 1 0 0,-2 1 0 0 0,0-1 0 0 0,-1 1 0 0 0,-3-20 0 0 0,2 29-266 0 0,1 0 1 0 0,-1-1 0 0 0,-1 1-1 0 0,0 1 1 0 0,0-1 0 0 0,0 0 0 0 0,-1 1-1 0 0,0-1 1 0 0,0 1 0 0 0,-1 0-1 0 0,0 1 1 0 0,-11-12 0 0 0,14 16 381 0 0,-1 0 0 0 0,0 0 0 0 0,0 0 0 0 0,0 0 0 0 0,0 0 0 0 0,0 0 0 0 0,0 1 0 0 0,0 0 0 0 0,-1-1 0 0 0,1 1 0 0 0,-1 1 0 0 0,1-1 1 0 0,-6 0-1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7.6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155 1 2703 0 0,'-29'7'522'0'0,"20"-4"964"0"0,1 1 1 0 0,0-1-1 0 0,0 1 1 0 0,0 1 0 0 0,0 0-1 0 0,1 0 1 0 0,-10 8 0 0 0,-7 14-286 0 0,19-20-617 0 0,1 0 0 0 0,0 0 0 0 0,-3 9 0 0 0,5-11-249 0 0,2-1-281 0 0,0 0 1 0 0,-1 0-1 0 0,1 0 1 0 0,-3 7-1 0 0,2-3-6 0 0,0 0 113 0 0,1-1 99 0 0,0 1-144 0 0,0-2 116 0 0,1-1 0 0 0,-1 0 0 0 0,1 1 0 0 0,2 9 0 0 0,5 21 122 0 0,-6-27 691 0 0,3-1-724 0 0,15 26-1 0 0,-15-25 263 0 0,3-6-478 0 0,21 13-2 0 0,-22-13-6 0 0,22-3 95 0 0,-26 0-208 0 0,0 0 1 0 0,1 0-1 0 0,-1-1 0 0 0,0 1 0 0 0,0-1 1 0 0,0 0-1 0 0,0 0 0 0 0,0 0 1 0 0,0-1-1 0 0,0 1 0 0 0,0-1 0 0 0,-1 0 1 0 0,1 1-1 0 0,0-1 0 0 0,-1 0 1 0 0,3-3-1 0 0,0 0-51 0 0,-1 0 1 0 0,0 0 0 0 0,0-1-1 0 0,0 0 1 0 0,4-9 0 0 0,-6 11 20 0 0,0 0 0 0 0,0 0-1 0 0,-1 0 1 0 0,0 0 0 0 0,0 0 0 0 0,0-1 0 0 0,1-7 0 0 0,-2 10 70 0 0,0-1 1 0 0,0 1-1 0 0,-1 0 1 0 0,1 0 0 0 0,0 0-1 0 0,-1-1 1 0 0,0 1-1 0 0,1 0 1 0 0,-1 0 0 0 0,0 0-1 0 0,0 0 1 0 0,0 0-1 0 0,0 0 1 0 0,0 0-1 0 0,-1 0 1 0 0,1 1 0 0 0,-2-3-1 0 0,1 3 26 0 0,10 3 588 0 0,21 5-2310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39.1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0 4831 0 0,'-1'0'61'0'0,"0"0"-1"0"0,1 0 1 0 0,-1 0-1 0 0,0 1 0 0 0,0-1 1 0 0,0 0-1 0 0,0 0 1 0 0,1 0-1 0 0,-1 1 0 0 0,0-1 1 0 0,0 1-1 0 0,1-1 1 0 0,-1 0-1 0 0,0 1 0 0 0,1-1 1 0 0,-2 2-1 0 0,2-2-174 0 0,-1 1 0 0 0,1-1 0 0 0,-1 0 0 0 0,1 1 0 0 0,-1-1 0 0 0,1 0-1 0 0,-1 1 1 0 0,0-1 0 0 0,1 0 0 0 0,-1 0 0 0 0,1 1 0 0 0,-1-1 0 0 0,0 0-1 0 0,1 0 1 0 0,-1 0 0 0 0,0 0 0 0 0,0 0 238 0 0,0 0-1 0 0,1 0 1 0 0,-1 1-1 0 0,0-1 1 0 0,0 0-1 0 0,1 0 1 0 0,-1 0-1 0 0,0 1 1 0 0,1-1-1 0 0,-1 0 1 0 0,0 1-1 0 0,1-1 1 0 0,-1 1-1 0 0,1-1 1 0 0,-1 1-1 0 0,1-1 1 0 0,-1 1-1 0 0,0-1 1 0 0,1 1-1 0 0,0-1 1 0 0,-1 1-1 0 0,1 0 1 0 0,-1-1-1 0 0,1 1 1 0 0,0-1-1 0 0,-1 1 1 0 0,1 0-1 0 0,0 0 1 0 0,0-1-1 0 0,0 1 1 0 0,0 0-1 0 0,-1-1 1 0 0,1 1-1 0 0,0 0 1 0 0,0 0-1 0 0,0-1 1 0 0,1 1-1 0 0,-1 0 1 0 0,0 0-1 0 0,0-1 1 0 0,0 1-1 0 0,0 0 1 0 0,3 4 2134 0 0,4 1-2067 0 0,20 18 62 0 0,-20-18 575 0 0,1-1-700 0 0,24 17-29 0 0,-24-17 89 0 0,0 0-115 0 0,25 12-1 0 0,-17-10-12 0 0,15 5-37 0 0,-14-7 20 0 0,21 7-49 0 0,-21-6-58 0 0,17 4 36 0 0,-26-8-32 0 0,22 1-60 0 0,-22-1 96 0 0,0-2-52 0 0,-1 0-16 0 0,21 0 2 0 0,-13 3 31 0 0,-5 0 55 0 0,0 0 1 0 0,11 6-1 0 0,20 16 15 0 0,-24-15 32 0 0,17 8-50 0 0,-17-11-73 0 0,17 2 31 0 0,-17-4 81 0 0,24 14-22 0 0,-26-11-10 0 0,19 13 0 0 0,17 19-60 0 0,-22-17 34 0 0,-14-12-46 0 0,24 16 4 0 0,-6 1 68 0 0,-27-22 66 0 0,0 1 14 0 0,19 21-26 0 0,-14-14-94 0 0,11 16 8 0 0,-16-23-56 0 0,1-1-58 0 0,21 15 150 0 0,-20-16 244 0 0,-3 2-181 0 0,16 23-43 0 0,-20-29-20 0 0,-1 0 0 0 0,1 0 0 0 0,0 0-1 0 0,0 0 1 0 0,0 0 0 0 0,0 0 0 0 0,0 0 0 0 0,0 0 0 0 0,0 0 0 0 0,3 1 0 0 0,25 17 17 0 0,-21-14 7 0 0,-1-3-88 0 0,25 7 8 0 0,-25-7 240 0 0,1 1 4 0 0,24 10 21 0 0,-24-10 1046 0 0,0 1-1184 0 0,25 12 21 0 0,-25-12 1636 0 0,-1 2-1324 0 0,25 20-60 0 0,-25-20 286 0 0,1-4-374 0 0,31 9-208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27.1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 4831 0 0,'3'-1'2006'0'0,"-2"0"-1840"0"0,1 1 0 0 0,-1-1-1 0 0,0 1 1 0 0,1-1 0 0 0,-1 1-1 0 0,0 0 1 0 0,1-1 0 0 0,-1 1 0 0 0,1 0-1 0 0,-1 0 1 0 0,0 0 0 0 0,1 0-1 0 0,-1 0 1 0 0,1 1 0 0 0,-1-1-1 0 0,3 1 1 0 0,-2 0 280 0 0,0 0 1 0 0,1 1-1 0 0,-1-2 0 0 0,0 1 1 0 0,1 0-1 0 0,-1 0 0 0 0,1-1 0 0 0,4 1 1 0 0,4 1 409 0 0,93 23 1639 0 0,-71-15-2414 0 0,0 0-14 0 0,-18-4 10 0 0,19 10 3 0 0,-16-7-13 0 0,26 16-54 0 0,5 6-13 0 0,3 7 0 0 0,-4-1-10 0 0,5 3-21 0 0,13 7 202 0 0,-11-10 62 0 0,-12-8-228 0 0,7 6-69 0 0,6 5 159 0 0,-8-8 108 0 0,-8-6-129 0 0,16 7-4 0 0,11 3-56 0 0,58 24-83 0 0,-103-49 85 0 0,-4-3 63 0 0,0 2 0 0 0,20 15 0 0 0,23 17 15 0 0,16 16-22 0 0,-20-15-51 0 0,16 10 22 0 0,-1-7-33 0 0,-19-15-10 0 0,19 10 15 0 0,-2 2 60 0 0,-1 4 3 0 0,-1 6-62 0 0,4 9-1 0 0,6 6 57 0 0,2-5 7 0 0,-5-9-23 0 0,-2 1 26 0 0,-21-15 62 0 0,-8-4 12 0 0,-1 0 136 0 0,-16-12-132 0 0,-20-18 11 0 0,4 3 46 0 0,29 28 27 0 0,-30-28 4 0 0,-1 0-8 0 0,29 25-33 0 0,-29-25-14 0 0,-1-2-1 0 0,23 24-2 0 0,-23-24 156 0 0,-1 1-178 0 0,21 22-4 0 0,-21-22 757 0 0,-2-6-2634 0 0,19 6-377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27.7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531 31 4143 0 0,'1'-5'149'0'0,"-1"3"-2"0"0,0 1-1 0 0,1 0 1 0 0,-1-1 0 0 0,0 1-1 0 0,1 0 1 0 0,-1-1-1 0 0,1 1 1 0 0,-1 0-1 0 0,1 0 1 0 0,0 0-1 0 0,-1-1 1 0 0,1 1-1 0 0,0 0 1 0 0,0 0-1 0 0,-3-5 2523 0 0,2 6-2549 0 0,0-1 0 0 0,-1 1 1 0 0,1 0-1 0 0,0 0 0 0 0,-1 0 0 0 0,1 0 0 0 0,0 0 0 0 0,0 0 0 0 0,-1 0 0 0 0,1 0 0 0 0,-1 1 121 0 0,1-1-121 0 0,-15 0 3569 0 0,9 1-2633 0 0,0 1 1 0 0,0 0-1 0 0,-10 6 1 0 0,-33 22 752 0 0,23-12-927 0 0,3-3-402 0 0,-20 12 88 0 0,-47 23-1 0 0,28-22-410 0 0,-118 62 151 0 0,169-82-505 0 0,12-5-873 0 0,8-3-1129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28.1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47 3479 0 0,'1'-2'135'0'0,"-1"0"-1"0"0,0-1 0 0 0,1 1 0 0 0,-1-1 0 0 0,1 1 1 0 0,0 0-1 0 0,-1-1 0 0 0,1 1 0 0 0,0 0 0 0 0,0 0 0 0 0,1 0 1 0 0,-1 0-1 0 0,0 0 0 0 0,1 0 0 0 0,-1 0 0 0 0,1 0 1 0 0,0 1-1 0 0,0-1 0 0 0,-1 0 0 0 0,1 1 0 0 0,4-2 0 0 0,-6 2 47 0 0,1 1-1 0 0,0 0 0 0 0,0 0 0 0 0,0 0 0 0 0,-1 0 1 0 0,1 0-1 0 0,0 0 0 0 0,0 0 0 0 0,0 1 0 0 0,0-1 0 0 0,-1 0 1 0 0,1 0-1 0 0,0 1 0 0 0,0-1 0 0 0,-1 0 0 0 0,1 1 1 0 0,0-1-1 0 0,0 1 0 0 0,-1-1 0 0 0,1 1 0 0 0,-1-1 1 0 0,2 2-1 0 0,16 14 1681 0 0,-17-14-1633 0 0,6 4 452 0 0,-1 1 0 0 0,10 13 0 0 0,-8-9-556 0 0,-2-4 249 0 0,0 1-101 0 0,19 21 31 0 0,-19-21 327 0 0,1 0-275 0 0,22 27 18 0 0,-22-26 354 0 0,1-1-482 0 0,22 25-42 0 0,-22-25-10 0 0,-1-1 1 0 0,20 22 4 0 0,-20-22 2 0 0,2 1 0 0 0,24 24 3 0 0,-25-24 10 0 0,0 0 3 0 0,24 25 0 0 0,-24-24-17 0 0,-1-1-72 0 0,24 26-30 0 0,-24-26-8 0 0,0 1 7 0 0,1 1-48 0 0,-2-2 83 0 0,0 0 1 0 0,0-1 0 0 0,11 9 0 0 0,12 14-27 0 0,-21-23 79 0 0,-1-2-110 0 0,-6-5-69 0 0,7 5 30 0 0,0 0 1 0 0,0-1 0 0 0,1 0-1 0 0,0-1 1 0 0,0 0 0 0 0,10 3-1 0 0,-17-6-108 0 0,4 1 132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5.3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12 122 18143 0 0,'-4'-6'547'0'0,"-2"-5"579"0"0,6 11-1121 0 0,0-1 1 0 0,0 1 0 0 0,0 0 0 0 0,0 0 0 0 0,-1 0 0 0 0,1 0-1 0 0,0 0 1 0 0,0 0 0 0 0,0 0 0 0 0,0 0 0 0 0,0 0-1 0 0,0-1 1 0 0,0 1 0 0 0,0 0 0 0 0,0 0 0 0 0,0 0 0 0 0,0 0-1 0 0,0 0 1 0 0,0 0 0 0 0,0 0 0 0 0,0 0 0 0 0,0-1-1 0 0,0 1 1 0 0,0 0 0 0 0,0 0 0 0 0,0 0 0 0 0,0 0 0 0 0,0 0-1 0 0,0 0 1 0 0,0 0 0 0 0,0-1 0 0 0,0 1 0 0 0,0 0-1 0 0,0 0 1 0 0,0 0 0 0 0,0 0 0 0 0,0 0 0 0 0,1 0 0 0 0,-1 0-1 0 0,0 0 1 0 0,0 0 0 0 0,0-1 0 0 0,0 1 0 0 0,0 0-1 0 0,0 0 1 0 0,0 0 0 0 0,0 0 0 0 0,0 0 0 0 0,1 0 0 0 0,-1 0-1 0 0,0 0 1 0 0,0 0 0 0 0,0 0 0 0 0,0 0 0 0 0,0 0-1 0 0,0 0 1 0 0,0 0 0 0 0,1 0 0 0 0,-1 0 0 0 0,0 0 0 0 0,0 0-1 0 0,0 0 1 0 0,0 0 0 0 0,0 0 0 0 0,12-1 47 0 0,-3 1-109 0 0,-4 0 4 0 0,0 0 0 0 0,0 0 0 0 0,0-1 0 0 0,0 0 0 0 0,8-2 0 0 0,28-8-224 0 0,3 0 144 0 0,-6 2 90 0 0,6-2 88 0 0,-2 3 24 0 0,-3 2-56 0 0,-5 0-14 0 0,-4 1-64 0 0,-28 5 15 0 0,-1 0-1 0 0,1-1 1 0 0,-1 1 0 0 0,1 0-1 0 0,-1-1 1 0 0,1 1 0 0 0,-1 0-1 0 0,1-1 1 0 0,-1 0 0 0 0,0 1-1 0 0,2-2 1 0 0,1 0-72 0 0,-4 2 81 0 0,0 0 0 0 0,0-1 0 0 0,1 1-1 0 0,-1 0 1 0 0,0 0 0 0 0,0 0 0 0 0,1 0 0 0 0,-1 0 0 0 0,0 0 0 0 0,0-1 0 0 0,1 1 0 0 0,-1 0 0 0 0,0 0-1 0 0,0 0 1 0 0,0-1 0 0 0,1 1 0 0 0,-1 0 0 0 0,0 0 0 0 0,0 0 0 0 0,0-1 0 0 0,0 1 0 0 0,0 0 0 0 0,1 0-1 0 0,-1-1 1 0 0,0 1 0 0 0,0 0 0 0 0,0-1 0 0 0,0 1 0 0 0,0 0 0 0 0,0 0 0 0 0,0-1 0 0 0,0 1 0 0 0,0 0-1 0 0,0-1 1 0 0,0 1 0 0 0,0 0 0 0 0,0 0 0 0 0,0-1 0 0 0,0 1 0 0 0,-1 0 0 0 0,1 0 0 0 0,0-1-1 0 0,0 1 1 0 0,0 0 0 0 0,0-1 0 0 0,-10-6-3049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1:28.7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191 115 4831 0 0,'-28'-53'3182'0'0,"28"53"-3195"0"0,0-1 0 0 0,0 1 0 0 0,0-1 0 0 0,0 1-1 0 0,0-1 1 0 0,0 1 0 0 0,0-1 0 0 0,0 1 0 0 0,0-1 0 0 0,0 1 0 0 0,0-1 0 0 0,0 1 0 0 0,0-1 0 0 0,0 1 0 0 0,1-1 0 0 0,-1 1 0 0 0,0 0 0 0 0,0-1 0 0 0,0 1 0 0 0,1-1 0 0 0,-1 1 0 0 0,0-1 0 0 0,1 1-1 0 0,-1 0 1 0 0,0-1 0 0 0,1 1 0 0 0,-1 0 0 0 0,1-1 0 0 0,1-2 307 0 0,-11 0 761 0 0,-14-2 322 0 0,-43-15 0 0 0,44 12-972 0 0,15 6 394 0 0,1 0 0 0 0,-1 1 0 0 0,0 0-1 0 0,0 0 1 0 0,-8 0 0 0 0,17 2-399 0 0,1 1 1 0 0,0-1-1 0 0,0 1 0 0 0,0-1 0 0 0,0 0 0 0 0,5 1 1 0 0,50 0 854 0 0,84-9 0 0 0,-2 0-799 0 0,-70 8-304 0 0,-1 3 0 0 0,0 2 0 0 0,78 19 0 0 0,-121-20-52 0 0,-21-4-79 0 0,1 1 0 0 0,-1 0 0 0 0,1 0-1 0 0,9 5 1 0 0,23 10 71 0 0,-11-3-15 0 0,-14-5-21 0 0,16 15-1100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7:58.1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29 231 3103 0 0,'-3'0'0'0'0,"0"-1"0"0"0,-1 1 0 0 0,1-1 0 0 0,0 0 0 0 0,0 0 0 0 0,-7-3 0 0 0,10 4 1 0 0,0-1 0 0 0,0 1 1 0 0,1-1-1 0 0,-1 1 0 0 0,0-1 0 0 0,0 1 0 0 0,0-1 0 0 0,0 1 0 0 0,0-1 0 0 0,1 1 0 0 0,-1-1 0 0 0,0 1 0 0 0,0-1 0 0 0,1 1 0 0 0,-1-1 0 0 0,0 1 0 0 0,1-1 0 0 0,-1 1 0 0 0,0-1 0 0 0,1 1 0 0 0,-1 0 0 0 0,1-1 0 0 0,13-10 455 0 0,-11 8-120 0 0,162-161 4139 0 0,-160 159-4342 0 0,0 0 1 0 0,1 1-1 0 0,0 0 0 0 0,-1 0 1 0 0,2 0-1 0 0,7-3 0 0 0,-38 36 251 0 0,10-9-1274 0 0,7-10-159 0 0,0 0-1 0 0,1 0 1 0 0,-6 13-1 0 0,0-2 264 0 0,10-18 788 0 0,0-1 0 0 0,0 1 0 0 0,1-1 0 0 0,-1 1 0 0 0,1 0 0 0 0,0 0 0 0 0,0 0 0 0 0,0 0 0 0 0,0 0 0 0 0,-1 5 0 0 0,2-15 152 0 0,0 1 0 0 0,0-1 0 0 0,0 1-1 0 0,-1-1 1 0 0,-1 1 0 0 0,-3-13-1 0 0,5 19-151 0 0,0 0 0 0 0,1 0-1 0 0,-1 0 1 0 0,0 0-1 0 0,0 0 1 0 0,0 0-1 0 0,0 0 1 0 0,0 0 0 0 0,0 0-1 0 0,0 0 1 0 0,0 0-1 0 0,0 0 1 0 0,0 0 0 0 0,0 0-1 0 0,0 0 1 0 0,0 0-1 0 0,0 0 1 0 0,0 0-1 0 0,0 0 1 0 0,0-1 0 0 0,0 1-1 0 0,0 0 1 0 0,0 0-1 0 0,0 0 1 0 0,0 0 0 0 0,0 0-1 0 0,0 0 1 0 0,0 0-1 0 0,0 0 1 0 0,0 0-1 0 0,0 0 1 0 0,0 0 0 0 0,0 0-1 0 0,0 0 1 0 0,0 0-1 0 0,0 0 1 0 0,0 0 0 0 0,0 0-1 0 0,5 5 150 0 0,5 9 211 0 0,39 106 5679 0 0,-45-111-5532 0 0,0-1 0 0 0,1 0-1 0 0,6 9 1 0 0,-4-6-362 0 0,-1-2 643 0 0,1 0-715 0 0,20 28-671 0 0,-21-27-2779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18.1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55 99 1319 0 0,'-7'-7'623'0'0,"0"0"0"0"0,1 0 0 0 0,-7-10 0 0 0,11 14-464 0 0,1 0 0 0 0,-1-1 0 0 0,1 1 0 0 0,-1 0 0 0 0,1-1 0 0 0,0 1 0 0 0,0-1 0 0 0,1 1 0 0 0,-1-1 0 0 0,1 0 0 0 0,-1-4 0 0 0,1 8-77 0 0,0-1 0 0 0,0 1 0 0 0,0-1 0 0 0,0 0-1 0 0,-9-11 5177 0 0,16 27-1609 0 0,6 19-3365 0 0,-10-26 4 0 0,0 1-2 0 0,0 2-194 0 0,8 31 362 0 0,1 12 82 0 0,2 12-96 0 0,0 4-29 0 0,0-4-62 0 0,-2-3-14 0 0,1 4-14 0 0,16 139 167 0 0,-12-32-344 0 0,-14-133-144 0 0,1 18 0 0 0,8 400 969 0 0,-11-300-42 0 0,-1-102-735 0 0,-11 81 0 0 0,5-101-192 0 0,-3 11 0 0 0,-1-3 12 0 0,1-5 36 0 0,-2 2 203 0 0,4-7 214 0 0,0 1 7 0 0,2-3 8 0 0,2-1-41 0 0,2-13-246 0 0,0-14-1 0 0,2 1-21 0 0,0 20-86 0 0,-1-20-86 0 0,-1-2-598 0 0,0 1 458 0 0,-1 3-99 0 0,2-8 144 0 0,-1 0 1 0 0,1-1-1 0 0,-1 1 0 0 0,1 0 1 0 0,-1-1-1 0 0,1 1 0 0 0,0-1 1 0 0,-1 1-1 0 0,1-1 0 0 0,-1 1 1 0 0,1-1-1 0 0,0 1 0 0 0,0-1 1 0 0,-1 1-1 0 0,1-1 0 0 0,0 0 1 0 0,0 1-1 0 0,-1-2 0 0 0,-3-8-1585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19.1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4 8519 0 0,'0'0'128'0'0,"-1"-1"0"0"0,1 1 0 0 0,-1-1 0 0 0,0 1 0 0 0,0 0 0 0 0,1 0 0 0 0,-1-1 0 0 0,0 1 0 0 0,1 0 0 0 0,-1 0 0 0 0,0 0 0 0 0,0 0 0 0 0,0 0 0 0 0,1 0 0 0 0,-1 0 0 0 0,-12 7 5227 0 0,21-3-4982 0 0,23 15 26 0 0,-23-14 1170 0 0,-1 0-1022 0 0,24 21 1146 0 0,-23-19-1145 0 0,23 18-82 0 0,-23-19-33 0 0,1 1-8 0 0,24 21-24 0 0,-24-21-95 0 0,1 0-46 0 0,49 35 212 0 0,-8-9-280 0 0,0 0-62 0 0,-42-27-106 0 0,-2-1 5 0 0,0-1 1 0 0,0 1 0 0 0,7 7 0 0 0,12 10 42 0 0,-19-16-1 0 0,1 1-17 0 0,23 24-27 0 0,-23-24 48 0 0,-2-1-6 0 0,18 19 0 0 0,-18-19 97 0 0,2 0-46 0 0,21 16 21 0 0,-21-16 1203 0 0,-3-8-1283 0 0,17-8-50 0 0,-22 9-11 0 0,1 1 0 0 0,-1-1 0 0 0,1 1 0 0 0,-1-1 0 0 0,1 0 0 0 0,-1 1 0 0 0,0-1 0 0 0,1 0 0 0 0,-1 1 0 0 0,0-1 0 0 0,0 0 0 0 0,1 1 0 0 0,-1-1 0 0 0,0 0 0 0 0,0 1-1 0 0,0-1 1 0 0,0 0 0 0 0,0 0 0 0 0,0 1 0 0 0,0-1 0 0 0,0 0 0 0 0,0 0 0 0 0,0 1 0 0 0,-1-1 0 0 0,1 0 0 0 0,0 0 0 0 0,0 1 0 0 0,-1-2 0 0 0,0-2-12 0 0,-1-24-250 0 0,1 0 0 0 0,1 0 0 0 0,4-31 0 0 0,-2 49 254 0 0,0-1 0 0 0,0 0 0 0 0,1 1 0 0 0,1-1 0 0 0,-1 1 0 0 0,2 0 0 0 0,0 0 0 0 0,0 1 0 0 0,0-1 0 0 0,1 1 0 0 0,8-9 0 0 0,0 4 65 0 0,11-5 12 0 0,6 0-54 0 0,4 3-15 0 0,-25 11-9 0 0,-6 4-2 0 0,-1-1 0 0 0,1 1 1 0 0,0 0-1 0 0,-1-1 0 0 0,1 2 1 0 0,0-1-1 0 0,4 0 0 0 0,25-5-74 0 0,-28 5 76 0 0,0 0 0 0 0,0 0 1 0 0,-1 1-1 0 0,1-1 0 0 0,0 1 0 0 0,6 1 0 0 0,-2-1 15 0 0,-1 0 53 0 0,-9 1-30 0 0,-1-1 0 0 0,1 1 0 0 0,0-1 0 0 0,-1 1 0 0 0,1-1 0 0 0,0 0 1 0 0,-1 1-1 0 0,1-1 0 0 0,-1 0 0 0 0,1 0 0 0 0,-2 0 0 0 0,-32 0 37 0 0,-114 2 478 0 0,111 1-363 0 0,-71 13 0 0 0,59-6-205 0 0,-1-2 0 0 0,1-3 0 0 0,-102-2 0 0 0,136-4 21 0 0,-2 0-9 0 0,1 1 0 0 0,-1 0-1 0 0,1 2 1 0 0,-21 3 0 0 0,18 3-1687 0 0,19-8 1234 0 0,-1 1-1 0 0,1 0 1 0 0,0 0 0 0 0,0 0-1 0 0,0 0 1 0 0,-1 1 0 0 0,1-1 0 0 0,0 0-1 0 0,0 0 1 0 0,1 1 0 0 0,-2 1 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0.5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132 89 6191 0 0,'-3'-10'433'0'0,"1"1"0"0"0,0-1 0 0 0,-1-18 0 0 0,0-1 699 0 0,3 29-1100 0 0,0 0-1 0 0,0 0 0 0 0,0 0 0 0 0,0 0 0 0 0,0 0 1 0 0,0 0-1 0 0,0 0 0 0 0,0-1 0 0 0,0 1 0 0 0,0 0 1 0 0,0 0-1 0 0,0 0 0 0 0,0 0 0 0 0,0 0 0 0 0,0 0 1 0 0,0 0-1 0 0,0 0 0 0 0,0-1 0 0 0,-1 1 0 0 0,1 0 1 0 0,0 0-1 0 0,0 0 0 0 0,0 0 0 0 0,0 0 0 0 0,0 0 1 0 0,0 0-1 0 0,0 0 0 0 0,0 0 0 0 0,0 0 0 0 0,0 0 1 0 0,0-1-1 0 0,0 1 0 0 0,-1 0 0 0 0,1 0 1 0 0,0 0-1 0 0,0 0 0 0 0,0 0 0 0 0,0 0 0 0 0,0 0 1 0 0,0 0-1 0 0,0 0 0 0 0,0 0 0 0 0,0 0 0 0 0,-1 0 1 0 0,1 0-1 0 0,0 0 0 0 0,0 0 0 0 0,0 0 0 0 0,-4 6 937 0 0,-4 12 95 0 0,6-15-816 0 0,-16 43 2851 0 0,-20 79-1 0 0,27-71-2186 0 0,-7 67-1 0 0,4 50-237 0 0,13-161-586 0 0,0 8-6 0 0,2 0 112 0 0,0 0-34 0 0,-1-13 1 0 0,2 1-9 0 0,5 19-39 0 0,-6-19 177 0 0,6 0-193 0 0,19 21 0 0 0,-19-20 0 0 0,-3-7-82 0 0,0 0 0 0 0,0 1 0 0 0,1-1 0 0 0,-1 1-1 0 0,0 0 1 0 0,6 2 0 0 0,0 0-4 0 0,8-2 58 0 0,-8-1-27 0 0,31-5 215 0 0,-2-1 51 0 0,-14 2-217 0 0,-19 3-23 0 0,3 0-3 0 0,27-4 1 0 0,-28 3 6 0 0,1 2 1 0 0,40-1 125 0 0,-18 2-170 0 0,-23-1 48 0 0,0 1-17 0 0,24 3-62 0 0,-14-1-54 0 0,23 7 31 0 0,-20-4-21 0 0,26 8 36 0 0,-3-2 0 0 0,-35-10-133 0 0,0-2-365 0 0,26 1-130 0 0,-26-1-926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1.1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129 1 12007 0 0,'0'0'99'0'0,"-1"0"0"0"0,0 0 1 0 0,1 0-1 0 0,-1 0 0 0 0,0 0 0 0 0,1 0 0 0 0,-1 0 0 0 0,0 0 0 0 0,1 0 0 0 0,-1 0 0 0 0,0 0 0 0 0,1 0 0 0 0,-1 0 0 0 0,0 1 0 0 0,1-1 0 0 0,-1 0 1 0 0,0 1-1 0 0,1-1 0 0 0,-1 0 0 0 0,1 1 0 0 0,-1-1 0 0 0,1 1 0 0 0,-1-1 0 0 0,1 1 0 0 0,-1-1 0 0 0,1 1 0 0 0,0-1 0 0 0,-1 1 0 0 0,1-1 1 0 0,0 1-1 0 0,-1-1 0 0 0,1 1 0 0 0,0 0 0 0 0,-1-1 0 0 0,1 1 0 0 0,0 0 0 0 0,0 0 0 0 0,-2 6-169 0 0,1-1 0 0 0,-1 0 0 0 0,0 11 1 0 0,0 3-60 0 0,1 27 1 0 0,1-19-117 0 0,0-20 194 0 0,-2 27-300 0 0,-4 2 588 0 0,-1 0 1 0 0,-2-1 0 0 0,-2 0 0 0 0,-21 49 0 0 0,2-15 2759 0 0,30-68-2505 0 0,-1 2-322 0 0,-1 13-84 0 0,2-13 721 0 0,7 2-330 0 0,21 16-38 0 0,-21-17 24 0 0,1-2-285 0 0,27 6-7 0 0,-26-7-23 0 0,-1 0-11 0 0,25 3-1 0 0,-25-3-3 0 0,1-2-11 0 0,26 2-9 0 0,-26-1-1 0 0,2-2-19 0 0,38 0-74 0 0,7-2-100 0 0,-9 2-94 0 0,2-1-17 0 0,-3 1-177 0 0,-18 1 162 0 0,-21 0-51 0 0,0-1-213 0 0,20 1-89 0 0,-20-1-16 0 0,29-5-13071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1.4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60 19727 0 0,'-9'-18'2064'0'0,"15"17"-4448"0"0,-2 1 2235 0 0,0-1 1 0 0,-1 1-1 0 0,7-3 0 0 0,-2 1-24 0 0,-1 1-347 0 0,1-1-6 0 0,39-9-1164 0 0,-36 8 1493 0 0,30-5-1047 0 0,-14 4 332 0 0,-20 2-16 0 0,2 2 69 0 0,39-3-77 0 0,-39 4 572 0 0,33 6 78 0 0,-1 6 266 0 0,-33-10-56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1.8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40 17767 0 0,'-6'-10'1328'0'0,"6"10"-1309"0"0,0-1 1 0 0,0 1 0 0 0,-1 0-1 0 0,1 0 1 0 0,0-1 0 0 0,0 1-1 0 0,0 0 1 0 0,0 0 0 0 0,-1-1-1 0 0,1 1 1 0 0,0 0 0 0 0,0-1-1 0 0,0 1 1 0 0,0 0 0 0 0,0-1-1 0 0,0 1 1 0 0,0 0 0 0 0,0 0-1 0 0,0-1 1 0 0,0 1 0 0 0,0 0-1 0 0,0-1 1 0 0,0 1 0 0 0,0 0-1 0 0,0-1 1 0 0,0 1 0 0 0,0 0-1 0 0,1 0 1 0 0,-1-1 0 0 0,0 1-74 0 0,5-2-63 0 0,16-6 94 0 0,-18 7 15 0 0,1-1 0 0 0,0 1 0 0 0,0 0-1 0 0,0 0 1 0 0,-1 0 0 0 0,1 1 0 0 0,5-1 0 0 0,1 0-8 0 0,-2 0-88 0 0,1 1-11 0 0,28 0 3 0 0,-28 0-80 0 0,2 1-336 0 0,0 1 309 0 0,-4-1-71 0 0,-1 1 1 0 0,1-2-1 0 0,12 1 1 0 0,-9 2-475 0 0,28 8-225 0 0,-29-8-99 0 0,0 0-724 0 0,34 14-2814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2.2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 5 21335 0 0,'-21'-4'1876'0'0,"21"4"-1868"0"0,-1 0 0 0 0,0 0 0 0 0,1 0 0 0 0,-1 0 0 0 0,0 0 0 0 0,1 1 0 0 0,-1-1 0 0 0,0 0 0 0 0,1 0 0 0 0,-1 1 0 0 0,1-1 0 0 0,-1 0 0 0 0,1 1 0 0 0,-1-1 0 0 0,1 0-1 0 0,-1 1 1 0 0,1-1 0 0 0,-1 1 0 0 0,1-1 0 0 0,-1 1 0 0 0,1-1 0 0 0,0 1 0 0 0,-1-1 0 0 0,1 1 0 0 0,0-1 0 0 0,-1 1 0 0 0,1 0 0 0 0,0-1 0 0 0,0 2 0 0 0,-7 18-739 0 0,5-14 458 0 0,0 0-1 0 0,0 0 1 0 0,0 0-1 0 0,1 0 1 0 0,0 1-1 0 0,0-1 1 0 0,1 8-1 0 0,0 26-954 0 0,0 5-45 0 0,1-35 1049 0 0,-1 29-935 0 0,-1-27 1001 0 0,0 15-514 0 0,-1 1 0 0 0,-7 31 0 0 0,2-29 490 0 0,0 1 157 0 0,-2 12 881 0 0,8-40 64 0 0,1-1-827 0 0,0 0 0 0 0,-1 0 0 0 0,1-1 1 0 0,0 1-1 0 0,0 0 0 0 0,0 0 0 0 0,1-1 0 0 0,-1 1 1 0 0,0 0-1 0 0,1 3 0 0 0,0 0 113 0 0,0 0 1640 0 0,7 1-1732 0 0,-8-6-114 0 0,6 5 4 0 0,0-1 1 0 0,1 1-1 0 0,-1-1 1 0 0,10 3-1 0 0,-11-4-3 0 0,2-1 15 0 0,-1 0 0 0 0,1 0-1 0 0,-1 0 1 0 0,1 0 0 0 0,0-1-1 0 0,-1 0 1 0 0,13-1 0 0 0,27 4 199 0 0,14 0-274 0 0,4-3-90 0 0,-4-2-202 0 0,-10 0-90 0 0,-21 0 18 0 0,-22 1-80 0 0,1 0-10 0 0,24-1-56 0 0,-24 1-214 0 0,1-1-1785 0 0,32-2-2335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2.5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29 16471 0 0,'0'0'6'0'0,"0"0"0"0"0,0 0 0 0 0,0-1 0 0 0,0 1 0 0 0,0 0-1 0 0,0 0 1 0 0,0 0 0 0 0,0 0 0 0 0,0 0 0 0 0,0 0 0 0 0,0 0-1 0 0,0 0 1 0 0,0 0 0 0 0,1-1 0 0 0,-1 1 0 0 0,0 0 0 0 0,0 0 0 0 0,0 0-1 0 0,0 0 1 0 0,0 0 0 0 0,0 0 0 0 0,0 0 0 0 0,0 0 0 0 0,0 0 0 0 0,0 0-1 0 0,0 0 1 0 0,0 0 0 0 0,0 0 0 0 0,0 0 0 0 0,1-1 0 0 0,-1 1 0 0 0,0 0-1 0 0,0 0 1 0 0,0 0 0 0 0,0 0 0 0 0,0 0 0 0 0,0 0 0 0 0,0 0 0 0 0,0 0-1 0 0,0 0 1 0 0,1 0 0 0 0,-1 0 0 0 0,0 0 0 0 0,0 0 0 0 0,0 0 0 0 0,0 0-1 0 0,0 0 1 0 0,0 0 0 0 0,0 0 0 0 0,0 0 0 0 0,0 1 0 0 0,0-1-1 0 0,1 0 1 0 0,10 1-43 0 0,13 4-300 0 0,-22-5 334 0 0,5 2-100 0 0,-1-1 1 0 0,0 0-1 0 0,1 0 1 0 0,12 0-1 0 0,-8-1 15 0 0,-5 1 9 0 0,0 0 1 0 0,1-1 0 0 0,-1 0 0 0 0,0 0-1 0 0,9-1 1 0 0,-4-1-88 0 0,-5 2-108 0 0,0 0 0 0 0,0-1 1 0 0,0 1-1 0 0,0-1 1 0 0,7-2-1 0 0,-3 0-102 0 0,48-10-3513 0 0,-34 8 2284 0 0,-18 4 27 0 0,1-1 216 0 0,21-4 91 0 0,-21 4 20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5.7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33 165 3479 0 0,'-8'-5'-821'0'0,"5"4"1272"0"0,0-1 0 0 0,1 0 0 0 0,0 1 0 0 0,-1-1 0 0 0,1 0 0 0 0,0 0 0 0 0,-3-4 0 0 0,4 5-248 0 0,1 1 0 0 0,-1-1 0 0 0,1 0 0 0 0,0 0 0 0 0,0 0-1 0 0,-1 0 1 0 0,1 0 0 0 0,0 0 0 0 0,0 1 0 0 0,0-1 0 0 0,0 0-1 0 0,0 0 1 0 0,0 0 0 0 0,0 0 0 0 0,1 0 0 0 0,-1 0 0 0 0,0 0-1 0 0,0 0 1 0 0,1 1 0 0 0,-1-1 0 0 0,0 0 0 0 0,1 0-1 0 0,-1 0 1 0 0,1 1 0 0 0,-1-1 0 0 0,1 0 0 0 0,-1 0 0 0 0,1 1-1 0 0,1-2 1 0 0,6-5 406 0 0,0 0-1 0 0,1 0 1 0 0,0 1-1 0 0,0 0 1 0 0,1 1 0 0 0,16-8-1 0 0,-14 7-68 0 0,4-3-36 0 0,1 1-1 0 0,0 1 0 0 0,0 0 1 0 0,1 2-1 0 0,0 0 0 0 0,0 0 1 0 0,19-1-1 0 0,-25 4-404 0 0,-3 1 22 0 0,-1 0-1 0 0,1 0 0 0 0,11 1 0 0 0,-7-1-31 0 0,39 1 157 0 0,6 3-1213 0 0,2 1-4122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2.9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31 15863 0 0,'-3'-5'424'0'0,"2"4"-306"0"0,1 0 0 0 0,-1 0 0 0 0,0-1 0 0 0,1 1-1 0 0,-1 0 1 0 0,1-1 0 0 0,-1 1 0 0 0,1-1 0 0 0,0 1-1 0 0,-1-3 1 0 0,17 3 1116 0 0,39 2-510 0 0,-7 0-483 0 0,7-1-232 0 0,2-2-1350 0 0,-8 0-358 0 0,-7 0-1453 0 0,-14 0 2135 0 0,-21 1 261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3.4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32 512 17767 0 0,'-3'-3'111'0'0,"1"1"0"0"0,-1-1 0 0 0,1 0 1 0 0,0 0-1 0 0,0 0 0 0 0,0 0 0 0 0,0 0 0 0 0,0 0 0 0 0,1 0 0 0 0,-1-1 0 0 0,1 1 0 0 0,0-1 0 0 0,0 1 0 0 0,0-1 0 0 0,0-4 1 0 0,-1-7-772 0 0,1 0 1 0 0,0 0 0 0 0,1 0-1 0 0,1 1 1 0 0,0-1 0 0 0,1 0 0 0 0,1 0-1 0 0,4-15 1 0 0,2 0-2106 0 0,1 0 1 0 0,27-51-1 0 0,-29 65 2339 0 0,1 1 0 0 0,1 1 1 0 0,16-21-1 0 0,-16 24 1228 0 0,1 0-1 0 0,0 1 1 0 0,0 0 0 0 0,1 1-1 0 0,1 0 1 0 0,0 1 0 0 0,15-8-1 0 0,-24 15 691 0 0,35 0-498 0 0,-32 0 1000 0 0,0 9-1574 0 0,18 21-4 0 0,-19-21 242 0 0,-3 0-445 0 0,7 24-12 0 0,-7-24-53 0 0,-2 6-276 0 0,-1-11 98 0 0,0-1 0 0 0,0 1 0 0 0,0-1 0 0 0,0 0 0 0 0,0 1 0 0 0,-1-1 0 0 0,1 1 0 0 0,-1-1 0 0 0,-1 4 0 0 0,-1 3 51 0 0,0 0-1 0 0,-1 0 0 0 0,0 0 1 0 0,0-1-1 0 0,-1 0 1 0 0,0 0-1 0 0,-1 0 0 0 0,0 0 1 0 0,0-1-1 0 0,0 0 0 0 0,-1 0 1 0 0,-9 6-1 0 0,-10 7 954 0 0,-2-1 0 0 0,-35 18-1 0 0,38-22-713 0 0,20-12-209 0 0,0 0 0 0 0,1 0 1 0 0,-1 1-1 0 0,1-1 0 0 0,0 1 1 0 0,0 0-1 0 0,-4 4 0 0 0,2 2-51 0 0,2 2-13 0 0,3-4-40 0 0,3 13 27 0 0,-2-20 24 0 0,0 0-1 0 0,0-1 0 0 0,0 1 1 0 0,1 0-1 0 0,-1-1 0 0 0,0 1 1 0 0,0 0-1 0 0,0-1 0 0 0,1 1 1 0 0,-1 0-1 0 0,0-1 0 0 0,1 1 1 0 0,-1-1-1 0 0,1 1 0 0 0,-1-1 1 0 0,1 1-1 0 0,0 0 0 0 0,21 27 2 0 0,-21-26 6 0 0,0-1-1 0 0,0 1 1 0 0,1-1 0 0 0,-1 0 0 0 0,0 0-1 0 0,1 1 1 0 0,-1-1 0 0 0,3 1 0 0 0,37 24 5 0 0,-1-5 28 0 0,-32-17 147 0 0,0-1 32 0 0,25 8-1 0 0,-25-8 18 0 0,0-2 71 0 0,23 3 30 0 0,-23-3 7 0 0,-1-1-45 0 0,29-4-197 0 0,-28 3-142 0 0,-4 0-32 0 0,-1 0 0 0 0,1 1 0 0 0,-1-1-1 0 0,1-1 1 0 0,-1 1 0 0 0,0 0-1 0 0,0-1 1 0 0,5-3 0 0 0,27-17-2815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3.9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303 15 20791 0 0,'-6'-3'315'0'0,"2"1"-188"0"0,0 0 1 0 0,0 1-1 0 0,0-1 1 0 0,0 1-1 0 0,-1 0 1 0 0,1 0-1 0 0,0 1 1 0 0,0-1-1 0 0,-1 1 1 0 0,1 0 0 0 0,0 0-1 0 0,-1 0 1 0 0,-7 2-1 0 0,-12 5-598 0 0,6-2-49 0 0,-31 12 0 0 0,43-14-92 0 0,0 1 0 0 0,0-1 0 0 0,0 1 0 0 0,0 0 0 0 0,0 1 0 0 0,1-1 0 0 0,0 1 0 0 0,-6 6 1 0 0,8-7 168 0 0,-2 1 218 0 0,0 1-1 0 0,1 0 0 0 0,-1 0 1 0 0,1 0-1 0 0,0 1 0 0 0,1-1 1 0 0,0 1-1 0 0,-3 8 0 0 0,1 2 346 0 0,4-13 10 0 0,1 2 98 0 0,-1 25 2006 0 0,5-23-1480 0 0,13 27-330 0 0,-13-27 117 0 0,3 0-333 0 0,23 20-177 0 0,6 4-19 0 0,-27-25 22 0 0,-1 0 284 0 0,-1 0-130 0 0,23 21 56 0 0,-23-20 290 0 0,-1-2-278 0 0,18 20-66 0 0,-19-19 579 0 0,-3-1-704 0 0,4 21 38 0 0,-6-27-90 0 0,0 1 0 0 0,0-1 0 0 0,0 0 0 0 0,0 1 0 0 0,0-1 0 0 0,0 1 0 0 0,0-1 0 0 0,-1 0 0 0 0,1 1 0 0 0,0-1 0 0 0,0 0 0 0 0,0 1 0 0 0,-1-1 0 0 0,1 0 0 0 0,0 1 0 0 0,0-1 0 0 0,-1 0 0 0 0,1 0 0 0 0,0 1 0 0 0,-1-1 0 0 0,1 0 0 0 0,0 0 0 0 0,-1 1 0 0 0,1-1 0 0 0,-1 0 0 0 0,1 0 0 0 0,0 0 0 0 0,-1 0 0 0 0,1 0 0 0 0,-1 0 0 0 0,-15 2 415 0 0,13-1-306 0 0,-43 1 521 0 0,-66-4 1 0 0,74 4-2408 0 0,27-1 465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4.3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0 22287 0 0,'-3'2'724'0'0,"2"-2"-664"0"0,0 0 0 0 0,0 1 0 0 0,1-1 0 0 0,-1 0-1 0 0,0 1 1 0 0,1-1 0 0 0,-1 1 0 0 0,0-1 0 0 0,1 1-1 0 0,-1-1 1 0 0,1 1 0 0 0,-1 0 0 0 0,1-1 0 0 0,-1 1-1 0 0,1 0 1 0 0,-1-1 0 0 0,1 1 0 0 0,0 0 0 0 0,-1-1 0 0 0,1 1-1 0 0,0 0 1 0 0,-1 0 0 0 0,1 0 0 0 0,0-1 0 0 0,0 1-1 0 0,0 0 1 0 0,0 0 0 0 0,0 1 0 0 0,-3 32 33 0 0,2-22-47 0 0,-11 125-860 0 0,14-123 339 0 0,4 22-650 0 0,-4-28-289 0 0,1 0-61 0 0,8 21-182 0 0,-9-21-719 0 0,-33-15-10582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4.6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1 114 12527 0 0,'9'-8'3920'0'0,"22"0"-1048"0"0,5-1-2472 0 0,-6-1-208 0 0,7-1-32 0 0,2-3-16 0 0,-1 0-328 0 0,-4 0-64 0 0,-1 0-8 0 0,-4 3-7584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5.0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3 637 17767 0 0,'-1'-1'101'0'0,"1"0"0"0"0,0-1-1 0 0,-1 1 1 0 0,1-1 0 0 0,0 1-1 0 0,0-1 1 0 0,0 1 0 0 0,0-1 0 0 0,0 1-1 0 0,0-1 1 0 0,1 1 0 0 0,-1-1-1 0 0,0 1 1 0 0,1-1 0 0 0,-1 1-1 0 0,1 0 1 0 0,-1-1 0 0 0,1 1 0 0 0,0 0-1 0 0,1-2 1 0 0,20-28-457 0 0,-15 23 525 0 0,25-33-1162 0 0,-3 0 0 0 0,-1-2-1 0 0,-2-1 1 0 0,33-80 0 0 0,-34 55-35 0 0,9-24-552 0 0,-26 76 1139 0 0,0 1 1 0 0,1-1-1 0 0,14-18 0 0 0,2 9 4306 0 0,-21 26-3717 0 0,-1 0-1 0 0,1 0 0 0 0,0 1 1 0 0,-1-1-1 0 0,1 1 0 0 0,5 2 1 0 0,-1-1 44 0 0,0 0 940 0 0,-1 5-626 0 0,19 23-24 0 0,-20-23-2 0 0,0 2-21 0 0,1 1-328 0 0,-2-2 11 0 0,0 0 0 0 0,0 1 1 0 0,4 9-1 0 0,12 27 446 0 0,-5-3-535 0 0,1 11-75 0 0,-12-36-9 0 0,6 28-212 0 0,-3 1-73 0 0,-1-5-96 0 0,-2-3 299 0 0,-1 1 105 0 0,-2-11 27 0 0,-2-22-222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5.4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85 10479 0 0,'-10'-9'6414'0'0,"24"2"-6754"0"0,-10 5 682 0 0,-2 0-326 0 0,1 1 0 0 0,-1-1 0 0 0,1 1 0 0 0,-1 0 0 0 0,1 0 0 0 0,-1 0 0 0 0,1 0 0 0 0,5-1 0 0 0,21-4 32 0 0,20-9-410 0 0,-2 1-94 0 0,-38 11 405 0 0,24-4-118 0 0,-25 5 141 0 0,23-2-106 0 0,1 1 54 0 0,3 3-199 0 0,-26 1 185 0 0,-2-1-223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5.7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233 2 18143 0 0,'-6'-1'856'0'0,"4"1"-747"0"0,0 0-1 0 0,-1 0 1 0 0,1 0 0 0 0,-1 0 0 0 0,1 0-1 0 0,-1 0 1 0 0,1 0 0 0 0,0 1 0 0 0,-1-1-1 0 0,1 1 1 0 0,0 0 0 0 0,-1 0 0 0 0,1 0-1 0 0,0 0 1 0 0,0 0 0 0 0,0 0 0 0 0,0 0-1 0 0,0 1 1 0 0,-2 1 0 0 0,-51 80 4096 0 0,39-54-4485 0 0,1 0 1 0 0,-16 48-1 0 0,22-45-400 0 0,8-23 426 0 0,-1-2-1126 0 0,1 0-352 0 0,-3 22-76 0 0,3-22 17 0 0,-1-3 133 0 0,-6 12 52 0 0,8-15 1386 0 0,-1 0 0 0 0,0 0 0 0 0,1 0-1 0 0,-1 0 1 0 0,0 0 0 0 0,0 0 0 0 0,0 0 0 0 0,1 0-1 0 0,-1-1 1 0 0,0 1 0 0 0,0 0 0 0 0,0-1 0 0 0,0 1-1 0 0,0-1 1 0 0,-1 1 0 0 0,1-1 0 0 0,0 1 0 0 0,0-1-1 0 0,0 0 1 0 0,0 1 0 0 0,0-1 0 0 0,-1 0 0 0 0,1 0-1 0 0,0 0 1 0 0,0 0 0 0 0,0 0 0 0 0,-1 0 0 0 0,1 0-1 0 0,0-1 1 0 0,0 1 0 0 0,-2-1 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6.1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0 256 18143 0 0,'0'0'2279'0'0,"4"7"-2126"0"0,8 21-15 0 0,-2-13-70 0 0,24 24-76 0 0,3-5-84 0 0,-30-27-14 0 0,0-3-86 0 0,22 13-369 0 0,-22-13-160 0 0,2-2-759 0 0,24 9 872 0 0,-24-9 52 0 0,15-5-354 0 0,-16 2 948 0 0,-2 0 147 0 0,-3-3 255 0 0,0 0 1 0 0,-1-1 0 0 0,1 1-1 0 0,-1 0 1 0 0,0-1-1 0 0,-1 0 1 0 0,1 1-1 0 0,-1-1 1 0 0,2-8 0 0 0,3-9 562 0 0,3-12-1389 0 0,-1-1 0 0 0,5-58-1 0 0,-9 58-54 0 0,1 0-1 0 0,16-58 0 0 0,-12 73-807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6.5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1 23959 0 0,'-3'-1'476'0'0,"-4"2"334"0"0,-7 13 481 0 0,12-6-1376 0 0,1 31-232 0 0,0-24 229 0 0,0-1-96 0 0,1 0 0 0 0,1 0 0 0 0,4 24 0 0 0,-4-24 67 0 0,0-6-23 0 0,0 0-1 0 0,1 0 1 0 0,-1 0-1 0 0,5 11 1 0 0,-3-9-154 0 0,9 30-1717 0 0,-2-14 687 0 0,-7-20-24 0 0,0 2-59 0 0,10 21-29 0 0,-10-21-4 0 0,-3 0-758 0 0,0-4 2088 0 0,1-1 0 0 0,0 1 0 0 0,1 6 0 0 0,0-1-10 0 0,-2-1 3678 0 0,0-7-3547 0 0,0-1 0 0 0,0 0 0 0 0,0 0 0 0 0,0 0 0 0 0,-1 0-1 0 0,1 0 1 0 0,0 0 0 0 0,0 0 0 0 0,0 1 0 0 0,0-1 0 0 0,0 0 0 0 0,-1 0-1 0 0,1 0 1 0 0,0 0 0 0 0,0 0 0 0 0,0 0 0 0 0,0 0 0 0 0,-1 0 0 0 0,1 0-1 0 0,0 0 1 0 0,0 0 0 0 0,0 0 0 0 0,0 0 0 0 0,-1 0 0 0 0,1 0-1 0 0,0 0 1 0 0,0 0 0 0 0,0 0 0 0 0,0 0 0 0 0,-1 0 0 0 0,1 0 0 0 0,0-1-1 0 0,0 1 1 0 0,0 0 0 0 0,0 0 0 0 0,0 0 0 0 0,-1 0 0 0 0,1 0 0 0 0,0 0-1 0 0,0 0 1 0 0,0-1 0 0 0,0 1 0 0 0,0 0 0 0 0,0 0 0 0 0,0 0 0 0 0,-1 0-1 0 0,1 0 1 0 0,0-1 0 0 0,0 1 0 0 0,0 0 0 0 0,0 0 0 0 0,0 0 0 0 0,0 0-1 0 0,0-1 1 0 0,0 1 0 0 0,0 0 0 0 0,0 0 0 0 0,0 0 0 0 0,0 0 0 0 0,0-1-1 0 0,0 1 1 0 0,0 0 0 0 0,0 0 0 0 0,1-13-962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6.1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3 18831 0 0,'0'0'58'0'0,"0"-1"0"0"0,-1 1 0 0 0,1 0 0 0 0,-1 0 0 0 0,1-1 0 0 0,-1 1 0 0 0,1 0 0 0 0,-1 0 0 0 0,1 0 0 0 0,-1 0 0 0 0,1 0 0 0 0,-1 0 0 0 0,1-1 0 0 0,-1 1 0 0 0,1 0 0 0 0,-1 0 0 0 0,1 1 0 0 0,-1-1 0 0 0,1 0 0 0 0,-1 0 0 0 0,1 0 0 0 0,-1 0 0 0 0,1 0 0 0 0,-1 0 0 0 0,1 1 0 0 0,-1-1 0 0 0,1 0 0 0 0,-1 1 0 0 0,1-1 0 0 0,0 0 0 0 0,-1 0 0 0 0,1 1 0 0 0,-1-1 0 0 0,1 1 0 0 0,-1-1 0 0 0,1 2-112 0 0,-1 0 0 0 0,1 0-1 0 0,-1 0 1 0 0,1-1-1 0 0,0 1 1 0 0,0 0-1 0 0,0 0 1 0 0,0 2-1 0 0,-1 5-63 0 0,1-7-399 0 0,1 5-128 0 0,1 22-26 0 0,-1-22 64 0 0,0 0 302 0 0,6 36-92 0 0,2 2 971 0 0,0 1 1134 0 0,-8-37-1432 0 0,0-2 89 0 0,0-1-1 0 0,1 1 0 0 0,-1-1 0 0 0,4 7 1 0 0,5 18 93 0 0,-8-23 405 0 0,3 1-555 0 0,13 28-48 0 0,-14-28 329 0 0,2 0-514 0 0,19 23-10 0 0,-19-23 95 0 0,39-7-141 0 0,-43-3-32 0 0,0 1 1 0 0,-1 0 0 0 0,1 0-1 0 0,0-1 1 0 0,-1 1 0 0 0,1-1-1 0 0,-1 0 1 0 0,1 1-1 0 0,-1-1 1 0 0,1 0 0 0 0,-1 0-1 0 0,1 0 1 0 0,-1 0 0 0 0,0 0-1 0 0,0 0 1 0 0,1 0 0 0 0,-1 0-1 0 0,0-1 1 0 0,0 1-1 0 0,0 0 1 0 0,1-3 0 0 0,2-2-54 0 0,3-4-149 0 0,0 0-1 0 0,0 0 0 0 0,-1-1 0 0 0,0 0 0 0 0,-1 0 0 0 0,-1-1 0 0 0,1 0 0 0 0,-2 0 0 0 0,0 0 1 0 0,2-14-1 0 0,-4 15-691 0 0,0-1 0 0 0,0 0 0 0 0,-2 1 0 0 0,1-1 0 0 0,-1 1 0 0 0,-5-20 0 0 0,5 29 787 0 0,1 0 1 0 0,-1 0 0 0 0,0 0-1 0 0,0 0 1 0 0,0 0 0 0 0,0 0-1 0 0,0 1 1 0 0,0-1 0 0 0,-1 0-1 0 0,1 1 1 0 0,-3-3 0 0 0,4 4 139 0 0,0 0-1 0 0,-1-1 1 0 0,1 1 0 0 0,0 0 0 0 0,-1 0-1 0 0,1 0 1 0 0,-1-1 0 0 0,1 1 0 0 0,0 0-1 0 0,-1 0 1 0 0,1 0 0 0 0,-1 0 0 0 0,1 0-1 0 0,-1-1 1 0 0,1 1 0 0 0,0 0 0 0 0,-1 0-1 0 0,1 0 1 0 0,-1 0 0 0 0,1 1 0 0 0,-1-1 0 0 0,0 0-1 0 0,1 0 32 0 0,-1 1-1 0 0,0-1 1 0 0,1 1-1 0 0,-1-1 0 0 0,1 1 1 0 0,-1-1-1 0 0,1 1 1 0 0,-1-1-1 0 0,1 1 1 0 0,-1 0-1 0 0,1-1 1 0 0,-1 1-1 0 0,1 0 0 0 0,0-1 1 0 0,0 1-1 0 0,-1 0 1 0 0,1 1-1 0 0,-1 3 64 0 0,0 1 0 0 0,0-1-1 0 0,1 1 1 0 0,-1 0-1 0 0,1-1 1 0 0,1 1 0 0 0,-1-1-1 0 0,1 1 1 0 0,2 9-1 0 0,-2-12-154 0 0,1 5 1068 0 0,2 2-485 0 0,14 29 12 0 0,-14-29 38 0 0,2-1 16 0 0,15 26 6 0 0,-16-26-28 0 0,1 0-130 0 0,18 23-59 0 0,-19-23-12 0 0,2-2-25 0 0,20 23-101 0 0,-20-23 154 0 0,2-1-216 0 0,27 20-11 0 0,-27-20 167 0 0,-5-6-306 0 0,0 0 0 0 0,0 0-1 0 0,0 1 1 0 0,-1 0 0 0 0,1-1 0 0 0,5 3-1 0 0,-1-1 27 0 0,0 0 152 0 0,-2-4 6 0 0,3-1-149 0 0,-1-1 0 0 0,1 0 1 0 0,-1 0-1 0 0,0 0 0 0 0,-1-1 0 0 0,1 0 0 0 0,-1-1 0 0 0,0 0 0 0 0,11-12 0 0 0,-10 8-68 0 0,-1-1 0 0 0,0 1 0 0 0,-1-1 0 0 0,-1 0 0 0 0,1-1-1 0 0,-2 0 1 0 0,5-15 0 0 0,0-10 72 0 0,4-41-1 0 0,3-14-20 0 0,-13 80-723 0 0,1 0 0 0 0,0 0 0 0 0,7-15 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26.8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93 19 8519 0 0,'0'0'390'0'0,"2"-1"-8"0"0,6-5-212 0 0,-6 4-5 0 0,4 2 26 0 0,27-4 241 0 0,3 0 376 0 0,7 2 28 0 0,-3 2-698 0 0,-25 0-125 0 0,28 2 93 0 0,-31-1-32 0 0,33 4 461 0 0,-33-4-416 0 0,-2 0 40 0 0,-1 0-1 0 0,0 1 1 0 0,10 3 0 0 0,-9-4 16 0 0,-5 0-24 0 0,0 0 0 0 0,0 0 0 0 0,0 0 0 0 0,0 1 0 0 0,0-1 0 0 0,5 4 0 0 0,19 7 519 0 0,-22-9 17 0 0,1 4 61 0 0,22 21 27 0 0,-22-21 7 0 0,-4 3-10 0 0,15 32-49 0 0,-18-40-635 0 0,0 0 0 0 0,0 0 0 0 0,-1 0 0 0 0,1 0 0 0 0,-1 1 0 0 0,1-1 0 0 0,0 3 0 0 0,1 6 144 0 0,3 33 866 0 0,-4-32-951 0 0,0-3-25 0 0,0 0 0 0 0,-1 0 0 0 0,0 10 0 0 0,0-10-43 0 0,0-3-5 0 0,0-1-1 0 0,0 1 1 0 0,0 0-1 0 0,-2 7 1 0 0,2-7-27 0 0,0-3-29 0 0,-1 0-1 0 0,1 0 0 0 0,0-1 1 0 0,-1 1-1 0 0,1 0 1 0 0,-1-1-1 0 0,0 1 0 0 0,-1 3 1 0 0,1-1 6 0 0,0-3-14 0 0,1 0 0 0 0,0 0 0 0 0,-1 0 0 0 0,0 0-1 0 0,1 0 1 0 0,-1 0 0 0 0,0 0 0 0 0,0-1 0 0 0,0 1 0 0 0,-2 2 0 0 0,-12 17 2 0 0,10-16-4 0 0,0 0-1 0 0,0 0 0 0 0,-1-1 1 0 0,0 0-1 0 0,1 0 1 0 0,-1 0-1 0 0,-1-1 0 0 0,1 0 1 0 0,0 0-1 0 0,-1 0 0 0 0,0-1 1 0 0,0 0-1 0 0,1 0 1 0 0,-11 0-1 0 0,-9 2 119 0 0,-1-2-1 0 0,-37-2 1 0 0,-41-8-77 0 0,1-1-615 0 0,87 9 149 0 0,1 0-1 0 0,0 2 0 0 0,-1 0 1 0 0,-22 5-1 0 0,19-1-4777 0 0,-2 1-1717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39.5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26 9727 0 0,'-1'-1'171'0'0,"1"0"1"0"0,-1 0-1 0 0,0 0 0 0 0,1 0 0 0 0,-1 0 0 0 0,1 0 0 0 0,-1 0 0 0 0,1 0 0 0 0,0 0 0 0 0,-1-1 0 0 0,1-1 1 0 0,-4-7 901 0 0,15 28 3359 0 0,11 30-1277 0 0,-10-20-1917 0 0,0 6-114 0 0,2 6-168 0 0,0 3-79 0 0,61 184 1443 0 0,-68-197-2176 0 0,11 40 282 0 0,38 98-1 0 0,-42-138-350 0 0,8 11-17 0 0,4 7 44 0 0,-9-18-28 0 0,2 3 1 0 0,-5-7-72 0 0,-8-16-57 0 0,5 10 29 0 0,-8-15-95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0.0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0 9727 0 0,'-1'3'4016'0'0,"7"4"-3430"0"0,30 34 428 0 0,-8-10 350 0 0,2 4 490 0 0,-23-27-1537 0 0,-2-2 108 0 0,0 0 0 0 0,-1 0 1 0 0,6 11-1 0 0,12 21 1488 0 0,27 66 1 0 0,-15 4-751 0 0,17 47-578 0 0,-45-143-543 0 0,8 10-47 0 0,-11-16-70 0 0,13-34-6794 0 0,-15 27 6273 0 0,-1-1 0 0 0,0 1 0 0 0,0-1 0 0 0,1 1 0 0 0,-1-1 0 0 0,0 1 0 0 0,0-1 0 0 0,0 1 0 0 0,0 0 0 0 0,-1-1 0 0 0,0-2 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0.4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27 357 8519 0 0,'-7'-5'546'0'0,"6"4"-476"0"0,-1 0-1 0 0,1 0 1 0 0,-1 0-1 0 0,1 0 1 0 0,-1-1-1 0 0,1 1 1 0 0,0 0-1 0 0,-1 0 1 0 0,1-1-1 0 0,0 1 1 0 0,0-1-1 0 0,0 1 1 0 0,-1-4-1 0 0,3-2 403 0 0,0 0 1 0 0,1-1-1 0 0,-1 1 0 0 0,6-11 1 0 0,-4 10-272 0 0,8-24 548 0 0,2 0 0 0 0,2 1 1 0 0,1 1-1 0 0,33-48 0 0 0,-32 59-497 0 0,-12 14-204 0 0,-1 1 96 0 0,2 0 0 0 0,18-13 0 0 0,-19 13 0 0 0,3 1 51 0 0,23-7 212 0 0,-23 8 89 0 0,2 1 16 0 0,3 0-339 0 0,34-1 726 0 0,-36 1-713 0 0,33 3 746 0 0,-32-2-749 0 0,-2 0 14 0 0,-1 1 1 0 0,0 0-1 0 0,15 3 0 0 0,24 4 198 0 0,-26-2-10 0 0,21 6 3 0 0,-24-4 16 0 0,15 10 4 0 0,-19-8 0 0 0,-6-4-275 0 0,-5-3-46 0 0,0 0 0 0 0,0 1 0 0 0,0-1 0 0 0,0 1 0 0 0,-1 0 0 0 0,5 5-1 0 0,-1-1 23 0 0,-2-3-2 0 0,-1 0-1 0 0,0 0 1 0 0,0 0 0 0 0,5 8 0 0 0,-3-5-4 0 0,-3-4-22 0 0,1 1-1 0 0,-1 0 1 0 0,0-1 0 0 0,4 11 0 0 0,-3-8-25 0 0,9 22 205 0 0,-5-8-149 0 0,-2 1 0 0 0,0 0 0 0 0,-1 0 0 0 0,2 31 0 0 0,-7-35-77 0 0,-1-1-1 0 0,-1 1 1 0 0,-1-1-1 0 0,0 0 1 0 0,-1 1 0 0 0,-12 31-1 0 0,5-23 18 0 0,-1-1-1 0 0,-1 0 1 0 0,-26 37-1 0 0,31-51-73 0 0,-1 0 0 0 0,0-1 0 0 0,0 0 0 0 0,-1 0 1 0 0,0-1-1 0 0,-1-1 0 0 0,0 0 0 0 0,0 0 0 0 0,-1-1 0 0 0,0 0 0 0 0,0-1 0 0 0,-1-1 0 0 0,1 0 1 0 0,-1 0-1 0 0,0-2 0 0 0,-1 1 0 0 0,1-2 0 0 0,-1 1 0 0 0,1-2 0 0 0,-1 0 0 0 0,1-1 0 0 0,-1 0 0 0 0,0-1 1 0 0,1 0-1 0 0,-25-7 0 0 0,32 7-157 0 0,-1-2 1 0 0,1 1 0 0 0,0-1 0 0 0,-1 0-1 0 0,-8-6 1 0 0,13 8-25 0 0,0-1-1 0 0,-1 0 1 0 0,1 0 0 0 0,0 0-1 0 0,0 0 1 0 0,0 0 0 0 0,0 0-1 0 0,1 0 1 0 0,-1-1 0 0 0,1 1-1 0 0,-1-1 1 0 0,1 1 0 0 0,0-1-1 0 0,0 1 1 0 0,0-1-1 0 0,-1-3 1 0 0,2-5-877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1.0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 0 9727 0 0,'-1'0'16'0'0,"-3"0"140"0"0,0 1 0 0 0,0-1 0 0 0,-1 1 0 0 0,1 0-1 0 0,0 0 1 0 0,-4 2 0 0 0,7-3-129 0 0,0 1 1 0 0,0-1-1 0 0,0 1 0 0 0,0 0 0 0 0,0 0 0 0 0,0-1 0 0 0,0 1 0 0 0,1 0 0 0 0,-1 0 1 0 0,0 0-1 0 0,1 0 0 0 0,-1 0 0 0 0,0 0 0 0 0,1 0 0 0 0,-1 0 0 0 0,1 0 0 0 0,0 0 0 0 0,-1 0 1 0 0,1 0-1 0 0,0 1 0 0 0,0-1 0 0 0,-1 6 3087 0 0,6 0-2014 0 0,13 21-143 0 0,-14-21-58 0 0,1 0-17 0 0,24 35 705 0 0,-4-4-230 0 0,0 6-78 0 0,2 7-86 0 0,0 2-190 0 0,-22-43-871 0 0,16 26 508 0 0,-5-9-303 0 0,-12-21-168 0 0,1 2-69 0 0,17 22-17 0 0,-17-22 61 0 0,3-2-80 0 0,20 19 0 0 0,-21-18 5 0 0,4-5 22 0 0,31 7 0 0 0,-31-6 42 0 0,-2-6-69 0 0,29-5 5 0 0,-28 6 22 0 0,-2-1 5 0 0,2 0-64 0 0,29-13 112 0 0,4-3-128 0 0,-2-2-16 0 0,2-1 0 0 0,4 1 11 0 0,-2 4 42 0 0,-2 0-16 0 0,-3 0-111 0 0,-37 16 53 0 0,0 0 0 0 0,0-1 1 0 0,1 1-1 0 0,-1-1 0 0 0,0 0 1 0 0,0 0-1 0 0,0 0 0 0 0,3-3 1 0 0,0-1-13 0 0,0 2-62 0 0,-2 1-47 0 0,3-2-82 0 0,-4 2-230 0 0,0 1 0 0 0,1-1-1 0 0,-1 0 1 0 0,-1 0 0 0 0,6-6-1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1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13 195 12527 0 0,'-1'0'-45'0'0,"0"0"-1"0"0,1 0 0 0 0,-1 0 0 0 0,0 0 0 0 0,0-1 1 0 0,1 1-1 0 0,-1 0 0 0 0,0 0 0 0 0,1-1 0 0 0,-1 1 1 0 0,0 0-1 0 0,1-1 0 0 0,-1 1 0 0 0,0-1 1 0 0,0 0-1 0 0,1 1-208 0 0,0-1 0 0 0,0 1-1 0 0,0-1 1 0 0,0 0 0 0 0,0 1 0 0 0,0-1 0 0 0,0 0 0 0 0,0 1 0 0 0,0-1 0 0 0,0 1-1 0 0,0-1 1 0 0,0 0 0 0 0,0 1 0 0 0,0-1 0 0 0,1 1 0 0 0,1-5-1525 0 0,-1 4 1264 0 0,6-4-1315 0 0,12-6 2128 0 0,-14 8 1042 0 0,2 0-937 0 0,24-9-19 0 0,-24 9 392 0 0,1 0-283 0 0,21-12 41 0 0,-22 12 8 0 0,0-1 44 0 0,29-16 1860 0 0,2 1-568 0 0,-30 15-1724 0 0,-3 2-10 0 0,0-1 0 0 0,0 1 0 0 0,0-1 0 0 0,4-4 0 0 0,17-10 110 0 0,-19 14-234 0 0,-4 1-28 0 0,0 1 0 0 0,-1 0-1 0 0,1-1 1 0 0,0 1 0 0 0,-1-1 0 0 0,0 0 0 0 0,1 0-1 0 0,2-3 1 0 0,8-7-169 0 0,-10 9-918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1.7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15 283 7799 0 0,'-3'-3'153'0'0,"-7"-7"385"0"0,9 9-534 0 0,1 1 1 0 0,0-1 0 0 0,0 0 0 0 0,0 1 0 0 0,0-1 0 0 0,0 1 0 0 0,0-1 0 0 0,0 1 0 0 0,0-1 0 0 0,0 0 0 0 0,0 1 0 0 0,0-1 0 0 0,0 1 0 0 0,0-1 0 0 0,0 1-1 0 0,1-1 1 0 0,-1 1 0 0 0,0-1 0 0 0,0 0 0 0 0,1 1 0 0 0,-1-1 0 0 0,0 1 0 0 0,1 0 0 0 0,-1-1 0 0 0,0 1 0 0 0,1-1 0 0 0,-1 1 0 0 0,1 0 0 0 0,-1-1-1 0 0,1 1 1 0 0,0-1 0 0 0,24-19-5 0 0,28-23 1239 0 0,95-58 0 0 0,-108 77-733 0 0,-7 4-306 0 0,-20 12-201 0 0,-5 4-272 0 0,-1 0-1 0 0,17-7 1 0 0,20-6-3682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2.0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1 16471 0 0,'-1'0'95'0'0,"0"0"-1"0"0,1 0 1 0 0,-1 0-1 0 0,0 1 1 0 0,1-1-1 0 0,-1 0 1 0 0,0 1-1 0 0,1-1 1 0 0,-1 0-1 0 0,0 1 1 0 0,1-1-1 0 0,-1 1 1 0 0,1-1-1 0 0,-1 1 1 0 0,1-1-1 0 0,-1 1 1 0 0,1 0-1 0 0,-1-1 1 0 0,1 1-1 0 0,-1 0 1 0 0,-4 17-234 0 0,4-9 1 0 0,-1 5 24 0 0,0 1-1 0 0,1 0 0 0 0,0-1 1 0 0,2 1-1 0 0,1 16 1 0 0,16 67 3966 0 0,-14-80-2706 0 0,3 4-604 0 0,3 3 254 0 0,8 22 264 0 0,-1-9-622 0 0,0-3-165 0 0,-1-4-249 0 0,6 6 3 0 0,-18-30 101 0 0,2-1 5 0 0,15 17-5 0 0,-16-17 103 0 0,3-1-134 0 0,24 15-1 0 0,-24-15-1 0 0,1-4-21 0 0,28 5-46 0 0,-19-5 36 0 0,16-6 3 0 0,-27 5-44 0 0,0-1-1 0 0,0 0 0 0 0,0-1 1 0 0,10-3-1 0 0,-6 2 2 0 0,-2 1 48 0 0,0-2 0 0 0,24-8-1 0 0,-10 3-13 0 0,-5 1-49 0 0,5-4 42 0 0,21-11 31 0 0,-17 8-17 0 0,-14 8-12 0 0,10-6-66 0 0,11-8-226 0 0,-29 18 102 0 0,0-1-99 0 0,14-10-41 0 0,-14 10-10 0 0,0 1-60 0 0,12-9-247 0 0,-12 8-116 0 0,-1 1-786 0 0,14-9 620 0 0,-14 8-54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2.4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19 233 12527 0 0,'-18'-14'1282'0'0,"27"5"-3965"0"0,34-33 845 0 0,-32 34 2930 0 0,1-1 0 0 0,21-12 1 0 0,-25 16-617 0 0,-4 2-88 0 0,0 1-1 0 0,0-1 1 0 0,1 1-1 0 0,-1 0 1 0 0,0 0-1 0 0,9-2 1 0 0,-1-1 173 0 0,33-10 2130 0 0,11-1-1071 0 0,-24 7-1000 0 0,-24 7-85 0 0,1-2-317 0 0,28-9-137 0 0,-31 11-78 0 0,-1 0-1 0 0,0 0 1 0 0,0 0-1 0 0,8-5 0 0 0,-6 3-28 0 0,0 0-82 0 0,-1 1-175 0 0,18-10-67 0 0,-18 9-88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2.8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7 261 15863 0 0,'0'0'-18'0'0,"-1"0"0"0"0,1 0 1 0 0,0 0-1 0 0,-1 0 0 0 0,1 0 0 0 0,0 0 0 0 0,0 0 0 0 0,-1 0 0 0 0,1-1 0 0 0,0 1 0 0 0,0 0 0 0 0,-1 0 0 0 0,1 0 1 0 0,0 0-1 0 0,0-1 0 0 0,-1 1 0 0 0,1 0 0 0 0,0 0 0 0 0,0 0 0 0 0,0-1 0 0 0,0 1 0 0 0,-1 0 0 0 0,1 0 1 0 0,0-1-1 0 0,0 1 0 0 0,0 0 0 0 0,0-1 0 0 0,0 1 0 0 0,0 0 0 0 0,0 0 0 0 0,0-1 0 0 0,0 1 0 0 0,0 0 0 0 0,0-1 1 0 0,0 1-1 0 0,0 0 0 0 0,0 0 0 0 0,0-1 0 0 0,0 1 0 0 0,0 0 0 0 0,0-1 0 0 0,0 1 0 0 0,0 0 0 0 0,0 0 1 0 0,0-1-1 0 0,0 1 0 0 0,1 0 0 0 0,0-6-1544 0 0,-1 1 85 0 0,1-2-726 0 0,14-14-305 0 0,-13 18 3336 0 0,4 0 305 0 0,16-11 69 0 0,-16 11-24 0 0,1 0-148 0 0,38-16 895 0 0,-1 3-112 0 0,10-1-129 0 0,8-1-62 0 0,-1-2-84 0 0,-7 0-243 0 0,-44 16-1129 0 0,27-13 636 0 0,2-3-170 0 0,-16 9-514 0 0,-17 8-19 0 0,1-1-34 0 0,21-9-129 0 0,-21 9-57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6.5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2 22687 0 0,'-2'-1'1030'0'0,"-3"3"247"0"0,5 6-1489 0 0,1 2 134 0 0,3 28-359 0 0,2 6-578 0 0,-1-14 450 0 0,-3-22 56 0 0,-1 1 246 0 0,5 27 110 0 0,-5-27 22 0 0,-1 14 95 0 0,0 6 490 0 0,-3 1 227 0 0,1-10-173 0 0,1-15 61 0 0,1 2 8 0 0,-1 2-379 0 0,1-4 25 0 0,0 1 1 0 0,0 0 0 0 0,0-1 0 0 0,2 8-1 0 0,-2-4-105 0 0,0-4-16 0 0,0-1-1 0 0,1 1 1 0 0,-1-1 0 0 0,1 1-1 0 0,0-1 1 0 0,2 6 0 0 0,5 18 31 0 0,-6-21 111 0 0,1 1-145 0 0,10 21-10 0 0,-9-21-1 0 0,3-3-3 0 0,23 18-1 0 0,-23-17 32 0 0,1-5-1 0 0,22 5-3 0 0,-14-4-4 0 0,24-4-17 0 0,2-2-23 0 0,-28 3-58 0 0,24-5 53 0 0,2-3-51 0 0,10-1-12 0 0,-2-1 0 0 0,-7 2-11 0 0,-6 0-21 0 0,-7 3 38 0 0,-7 2-194 0 0,-19 4 116 0 0,0 0 1 0 0,0 0-1 0 0,0-1 1 0 0,0 1-1 0 0,-1 0 1 0 0,1-1-1 0 0,0 0 1 0 0,0 1-1 0 0,-1-1 1 0 0,1 0-1 0 0,0 0 1 0 0,2-2-1 0 0,-4 3-7 0 0,0 0 0 0 0,1 0 0 0 0,-1-1 0 0 0,0 1 0 0 0,0 0 0 0 0,0 0 0 0 0,1-1 0 0 0,-1 1 0 0 0,0 0 0 0 0,0 0 0 0 0,0-1 0 0 0,0 1-1 0 0,1 0 1 0 0,-1-1 0 0 0,0 1 0 0 0,0 0 0 0 0,0-1 0 0 0,0 1 0 0 0,0 0 0 0 0,0-1 0 0 0,0 1 0 0 0,0 0 0 0 0,0-1 0 0 0,0 1 0 0 0,0-1-1 0 0,-1-2-1269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2:43.5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37 9727 0 0,'-1'1'92'0'0,"1"-1"0"0"0,-1 1-1 0 0,0 0 1 0 0,0-1 0 0 0,1 1-1 0 0,-1 0 1 0 0,0 0-1 0 0,1-1 1 0 0,-1 1 0 0 0,0 0-1 0 0,1 0 1 0 0,-1 0 0 0 0,1 0-1 0 0,0 0 1 0 0,-1 0 0 0 0,1 0-1 0 0,0 0 1 0 0,-1 0-1 0 0,1 0 1 0 0,0 0 0 0 0,0 0-1 0 0,0 1 1 0 0,2 22 2138 0 0,8-21-1800 0 0,28 10 2 0 0,-29-9 432 0 0,28-7-154 0 0,-25 2-586 0 0,-2 0 148 0 0,-3-3-59 0 0,25-11-12 0 0,-25 11 174 0 0,0-1-206 0 0,19-16-1 0 0,-26 21-152 0 0,1-1 0 0 0,0 0 0 0 0,0 1-1 0 0,-1-1 1 0 0,1 0 0 0 0,0 0 0 0 0,-1 1-1 0 0,1-1 1 0 0,0 0 0 0 0,-1 0 0 0 0,1 0-1 0 0,-1 0 1 0 0,0 0 0 0 0,1 0 0 0 0,-1 0-1 0 0,0 0 1 0 0,0 0 0 0 0,1 0 0 0 0,-1 0-1 0 0,0-1 1 0 0,0 1 5 0 0,-1 0 0 0 0,1 0-1 0 0,0 0 1 0 0,-1 0 0 0 0,1 0-1 0 0,-1 0 1 0 0,1 0 0 0 0,-1 1-1 0 0,1-1 1 0 0,-1 0 0 0 0,1 0 0 0 0,-1 1-1 0 0,0-1 1 0 0,0 0 0 0 0,1 1-1 0 0,-1-1 1 0 0,-1 0 0 0 0,-1-1 82 0 0,-1 0 0 0 0,0 0 0 0 0,0 1 1 0 0,0-1-1 0 0,0 1 0 0 0,0 0 0 0 0,-4-1 1 0 0,1 2 131 0 0,0 0 1 0 0,0 0-1 0 0,0 0 1 0 0,-7 3-1 0 0,-5-1 450 0 0,16-2-595 0 0,1 1-1 0 0,-1-1 1 0 0,1 1 0 0 0,-1-1-1 0 0,1 1 1 0 0,-1 0 0 0 0,1 0-1 0 0,-4 2 1 0 0,-5 4 151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1.8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113 1158 743 0 0,'-6'-2'215'0'0,"-1"0"0"0"0,1 0 0 0 0,0 1 0 0 0,-8-2 0 0 0,-6-1 302 0 0,16 4 305 0 0,0-1-1 0 0,-1 1 1 0 0,1-1-1 0 0,-9 2 0 0 0,-11-1 6940 0 0,45-7-6002 0 0,23-20-968 0 0,170-97 761 0 0,-150 90-1374 0 0,96-35 0 0 0,-140 62-154 0 0,245-96 370 0 0,-64 20-394 0 0,119-48 267 0 0,-234 93-162 0 0,9 1-63 0 0,104-25 0 0 0,-44 16 132 0 0,112-26-126 0 0,13-4-14 0 0,-120 31 138 0 0,-19 6 98 0 0,-105 27-193 0 0,63-30 0 0 0,20-26 243 0 0,-106 60-200 0 0,-5 1-128 0 0,-8 7 9 0 0,0 0 1 0 0,0 0-1 0 0,0 0 0 0 0,0 0 0 0 0,0 0 1 0 0,0-1-1 0 0,0 1 0 0 0,0 0 0 0 0,0 0 1 0 0,0 0-1 0 0,0 0 0 0 0,0 0 0 0 0,0 0 1 0 0,0-1-1 0 0,0 1 0 0 0,0 0 0 0 0,0 0 1 0 0,0 0-1 0 0,0 0 0 0 0,0 0 0 0 0,0 0 1 0 0,0 0-1 0 0,0 0 0 0 0,0-1 0 0 0,0 1 1 0 0,-1 0-1 0 0,1 0 0 0 0,0 0 0 0 0,0 0 1 0 0,0 0-1 0 0,0 0 0 0 0,0 0 0 0 0,0 0 1 0 0,0 0-1 0 0,0 0 0 0 0,0 0 0 0 0,-1-1 1 0 0,1 1-1 0 0,0 0 0 0 0,-17-2-268 0 0,8 2-88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3.3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499 14 5495 0 0,'-1'-4'-125'0'0,"1"4"177"0"0,0 0 0 0 0,0-1 1 0 0,0 1-1 0 0,0-1 0 0 0,0 1 0 0 0,-1 0 1 0 0,1-1-1 0 0,0 1 0 0 0,0 0 0 0 0,0-1 1 0 0,0 1-1 0 0,0-1 0 0 0,-1 1 0 0 0,1 0 1 0 0,0 0-1 0 0,0-1 0 0 0,0 1 0 0 0,-1 0 0 0 0,1-1 1 0 0,0 1-1 0 0,-1 0 0 0 0,1 0 0 0 0,0-1 1 0 0,-1 1-1 0 0,1 0 0 0 0,0 0 0 0 0,-1 0 1 0 0,1-1-1 0 0,0 1 0 0 0,-1 0 0 0 0,1 0 1 0 0,0 0-1 0 0,-1 0 0 0 0,1 0 0 0 0,-1 0 0 0 0,1 0 1 0 0,0 0-1 0 0,-1 0 0 0 0,1 0 0 0 0,0 0 1 0 0,-1 0-1 0 0,1 0 0 0 0,-1 0 0 0 0,1 0 1 0 0,0 0-1 0 0,-1 0 0 0 0,1 1 0 0 0,0-1 0 0 0,-1 0 1 0 0,1 0-1 0 0,0 0 0 0 0,-1 1 0 0 0,1-1 1 0 0,0 0-1 0 0,-1 0 0 0 0,1 1 0 0 0,-79 44 6999 0 0,-33 20-3746 0 0,87-48-2948 0 0,0 1-1 0 0,1 1 0 0 0,0 2 1 0 0,2 0-1 0 0,0 1 0 0 0,-23 32 1 0 0,-24 50-536 0 0,59-91 297 0 0,7-10-108 0 0,0 0-1 0 0,1 1 0 0 0,-1-1 0 0 0,1 1 1 0 0,0-1-1 0 0,0 1 0 0 0,0 0 0 0 0,1-1 1 0 0,-1 1-1 0 0,-1 6 0 0 0,3-9-38 0 0,0 0 0 0 0,0-1 1 0 0,0 1-1 0 0,1 0 0 0 0,-1-1 0 0 0,0 1 0 0 0,0-1 0 0 0,0 1 1 0 0,0 0-1 0 0,1-1 0 0 0,-1 1 0 0 0,0-1 0 0 0,1 1 0 0 0,-1-1 1 0 0,0 1-1 0 0,1-1 0 0 0,-1 1 0 0 0,0-1 0 0 0,1 1 0 0 0,-1-1 0 0 0,1 0 1 0 0,-1 1-1 0 0,1-1 0 0 0,0 1 0 0 0,1 0 36 0 0,0-1 0 0 0,-1 1-1 0 0,1-1 1 0 0,0 1 0 0 0,0-1-1 0 0,-1 0 1 0 0,1 0 0 0 0,3 0 0 0 0,4 0 136 0 0,-1-1 0 0 0,16-4 0 0 0,-22 5-192 0 0,54-11 297 0 0,-32 6-232 0 0,8 1-16 0 0,5 2 0 0 0,1 0 0 0 0,8 0-60 0 0,-13 0 48 0 0,7-1 12 0 0,-1 1 0 0 0,2 0 0 0 0,9 0 0 0 0,-7-1 0 0 0,7-1 54 0 0,-7 1 30 0 0,-4 0-70 0 0,10 0-14 0 0,-1 0 0 0 0,-5-1-12 0 0,-6 0-36 0 0,-6 0 36 0 0,12-5 11 0 0,-40 8 2 0 0,0 1 0 0 0,0-1 0 0 0,0-1 0 0 0,0 1 0 0 0,0 0 0 0 0,-1-1 0 0 0,1 0 0 0 0,0 1 0 0 0,-1-1 0 0 0,1 0 0 0 0,3-4 0 0 0,-6 5 10 0 0,0 1 0 0 0,0-1 0 0 0,0 0 0 0 0,1 1 0 0 0,-1-1 1 0 0,0 0-1 0 0,0 1 0 0 0,0-1 0 0 0,0 0 0 0 0,0 0 0 0 0,0 1 0 0 0,0-1 0 0 0,0 0 1 0 0,0 1-1 0 0,-1-1 0 0 0,1 0 0 0 0,0 1 0 0 0,0-1 0 0 0,-1 0 0 0 0,1 1 0 0 0,0-1 1 0 0,-1 0-1 0 0,1 1 0 0 0,0-1 0 0 0,-1 1 0 0 0,1-1 0 0 0,-1 1 0 0 0,1-1 1 0 0,-1 1-1 0 0,1-1 0 0 0,-1 1 0 0 0,0-1 0 0 0,0 1 0 0 0,-24-17-2 0 0,21 15 17 0 0,-11-6-56 0 0,-22-9 1 0 0,24 12-314 0 0,1 0 0 0 0,0-1 0 0 0,-17-12 1 0 0,-111-77-1924 0 0,130 87 2566 0 0,1-1-1 0 0,0 0 0 0 0,1-1 1 0 0,0 0-1 0 0,0 0 0 0 0,1-1 1 0 0,-6-12-1 0 0,-15-21 954 0 0,27 42-1225 0 0,-1 0 0 0 0,1 0 1 0 0,-1 1-1 0 0,0-1 0 0 0,1 0 0 0 0,-1 0 0 0 0,0 1 0 0 0,0-1 0 0 0,0 1 0 0 0,0 0 1 0 0,0 0-1 0 0,-1-1 0 0 0,1 1 0 0 0,0 0 0 0 0,0 1 0 0 0,-1-1 0 0 0,1 0 0 0 0,-1 1 1 0 0,1-1-1 0 0,0 1 0 0 0,-1 0 0 0 0,1 0 0 0 0,-1 0 0 0 0,1 0 0 0 0,-1 0 1 0 0,1 1-1 0 0,-1-1 0 0 0,1 1 0 0 0,0-1 0 0 0,-5 3 0 0 0,7-3-32 0 0,0 0 0 0 0,-1 0-1 0 0,1 1 1 0 0,0-1 0 0 0,0 0 0 0 0,0 0-1 0 0,0 0 1 0 0,-1 1 0 0 0,1-1 0 0 0,0 0-1 0 0,0 0 1 0 0,0 1 0 0 0,0-1 0 0 0,0 0-1 0 0,0 0 1 0 0,0 1 0 0 0,0-1 0 0 0,0 0-1 0 0,0 0 1 0 0,0 1 0 0 0,0-1 0 0 0,0 0-1 0 0,0 0 1 0 0,0 1 0 0 0,0-1 0 0 0,0 0-1 0 0,0 0 1 0 0,0 1 0 0 0,0-1-1 0 0,0 0 1 0 0,1 0 0 0 0,-1 0 0 0 0,0 1-1 0 0,0-1 1 0 0,7 12-409 0 0,-4-8 189 0 0,1 2-542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5.3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56 1319 0 0,'1'-1'130'0'0,"12"-30"2369"0"0,-9 8 4224 0 0,5 45-2020 0 0,23 118-544 0 0,-13 41-750 0 0,-11-83-2209 0 0,-6-80-899 0 0,-2-15-279 0 0,0 0 1 0 0,1-1-1 0 0,-1 1 0 0 0,1 0 1 0 0,0 0-1 0 0,2 5 1 0 0,-1-2 37 0 0,7 19-37 0 0,-7-19-1079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5.7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2 4831 0 0,'0'0'61'0'0,"-1"0"0"0"0,1 0 0 0 0,0-1 0 0 0,0 1 0 0 0,0 0 0 0 0,-1 0 0 0 0,1 0 0 0 0,0 0-1 0 0,-1 0 1 0 0,1 0 0 0 0,0 0 0 0 0,0 0 0 0 0,-1 0 0 0 0,1 0 0 0 0,0 0 0 0 0,0 0 0 0 0,-1 0-1 0 0,1 0 1 0 0,0 0 0 0 0,0 0 0 0 0,-1 0 0 0 0,1 0 0 0 0,0 0 0 0 0,-1 0 0 0 0,1 0 0 0 0,0 0-1 0 0,0 1 1 0 0,0-1 0 0 0,-1 0 0 0 0,1 0 0 0 0,0 0 0 0 0,0 0 0 0 0,-1 1 0 0 0,1-1 0 0 0,-3 12 531 0 0,7 22-144 0 0,-2-25 643 0 0,27 166 8910 0 0,6-12-6001 0 0,-26-129-3552 0 0,-6-27-400 0 0,-1 0 56 0 0,1 0-9 0 0,7 20-34 0 0,-8-21-241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6.0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1 238 13327 0 0,'-1'2'212'0'0,"2"0"0"0"0,-1 0 0 0 0,0 0 0 0 0,0 0 0 0 0,0-1 0 0 0,1 1 0 0 0,-1 0 0 0 0,1 0 0 0 0,0 0 0 0 0,-1-1 0 0 0,1 1 0 0 0,0 0 0 0 0,0-1 0 0 0,0 1 0 0 0,2 1 0 0 0,18 30-134 0 0,-16-25 242 0 0,3-2 116 0 0,25 16 20 0 0,-24-17 322 0 0,-1-4-479 0 0,25 0-10 0 0,-25 0 1 0 0,-1-4 4 0 0,7-2-132 0 0,0-1 1 0 0,0-1-1 0 0,0-1 0 0 0,-1 0 1 0 0,0-1-1 0 0,17-14 0 0 0,-18 10-164 0 0,0-1 0 0 0,0 0-1 0 0,-1-1 1 0 0,-1 0 0 0 0,0 0-1 0 0,9-20 1 0 0,-6 4-1079 0 0,0-1 0 0 0,10-45-1 0 0,-21 69 329 0 0,0 2-445 0 0,1 15 1305 0 0,0 14 296 0 0,-2-21-62 0 0,0 3 78 0 0,6 18 18 0 0,-5-17 59 0 0,0 1 236 0 0,7 20 107 0 0,-6-21 22 0 0,0 2-39 0 0,9 21-181 0 0,-8-21-81 0 0,0 0-15 0 0,12 24-44 0 0,-12-24-178 0 0,0 0-78 0 0,15 27-18 0 0,-15-26-20 0 0,0-2-74 0 0,13 21-34 0 0,-13-20-10 0 0,1-1-16 0 0,19 23-1163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6.9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3 252 8519 0 0,'-3'-2'812'0'0,"5"6"-683"0"0,0 2-78 0 0,-2-5 71 0 0,2 5 239 0 0,9 21 102 0 0,-9-21 17 0 0,1 1 78 0 0,8 23 304 0 0,-8-23 128 0 0,-1 1 30 0 0,8 22-12 0 0,-7-22-65 0 0,0-1-23 0 0,9 22-7 0 0,-10-22 1077 0 0,3 1-1500 0 0,15 22-62 0 0,-15-22-57 0 0,0-11-424 0 0,18-8-21 0 0,-22 10 61 0 0,-1 0 1 0 0,1 0-1 0 0,0 0 0 0 0,-1 0 1 0 0,1-1-1 0 0,-1 1 0 0 0,0 0 1 0 0,1 0-1 0 0,-1-1 0 0 0,0 1 1 0 0,0 0-1 0 0,0-1 0 0 0,0 1 1 0 0,0 0-1 0 0,0-1 0 0 0,0 1 1 0 0,0 0-1 0 0,0-1 0 0 0,-1 1 0 0 0,1 0 1 0 0,-1-3-1 0 0,0-1-52 0 0,-7-37-1930 0 0,-2 0 0 0 0,-1 0 0 0 0,-2 1 0 0 0,-20-41-1 0 0,15 45-17 0 0,-2-1 1237 0 0,11 12 3720 0 0,9 25-2761 0 0,0-1 0 0 0,0 1 1 0 0,0 0-1 0 0,0-1 0 0 0,0 1 0 0 0,0 0 0 0 0,1-1 1 0 0,-1 1-1 0 0,0 0 0 0 0,1 0 0 0 0,-1-1 1 0 0,1 1-1 0 0,-1 0 0 0 0,1 0 0 0 0,0 0 0 0 0,-1-1 1 0 0,1 1-1 0 0,0 0 0 0 0,0 0 0 0 0,0 0 0 0 0,0 0 1 0 0,0 1-1 0 0,0-1 0 0 0,1-1 0 0 0,3-2 103 0 0,0 1 0 0 0,1-1 0 0 0,8-3-1 0 0,-10 5-9 0 0,-2 1 82 0 0,3-1-10 0 0,17-6-52 0 0,-16 6-28 0 0,0 0-4 0 0,30-7-44 0 0,5 4-188 0 0,-39 5-37 0 0,-1-1 1 0 0,1 1-1 0 0,-1 0 0 0 0,1 0 0 0 0,-1 0 0 0 0,1 1 1 0 0,-1-1-1 0 0,1 0 0 0 0,2 1 0 0 0,29 8 4 0 0,-24-7 154 0 0,-7 5 98 0 0,8 24 65 0 0,-9-28-210 0 0,-1-1 0 0 0,0 1 0 0 0,0 0 0 0 0,0-1 0 0 0,0 1 0 0 0,0 0 0 0 0,0-1 0 0 0,-1 1 1 0 0,1 0-1 0 0,-1-1 0 0 0,1 1 0 0 0,-1 0 0 0 0,-2 2 0 0 0,-2 12 626 0 0,4-11-678 0 0,0 22-192 0 0,5-21 72 0 0,14 22-4 0 0,-14-22-214 0 0,5-4-440 0 0,28 12 366 0 0,-28-12 39 0 0,35 5-792 0 0,-35-7 907 0 0,0 3-286 0 0,25 11 420 0 0,-25-11 6 0 0,-3 3 11 0 0,19 20 53 0 0,-14-12 43 0 0,8 23-9 0 0,-14-28-1 0 0,-4-7-8 0 0,0 0 1 0 0,0-1-1 0 0,0 1 1 0 0,0 0-1 0 0,0 0 0 0 0,-1 0 1 0 0,1 0-1 0 0,-1 0 0 0 0,0 0 1 0 0,0 5-1 0 0,0 5 544 0 0,-1-1 0 0 0,-1 1 0 0 0,0-1 1 0 0,-6 22-1 0 0,6-26-69 0 0,-1-1 1 0 0,0 1 0 0 0,0 0 0 0 0,-1-1-1 0 0,0 0 1 0 0,-1 0 0 0 0,1 0-1 0 0,-12 12 1 0 0,14-17-491 0 0,0-1 1 0 0,0 1-1 0 0,0-1 0 0 0,0 1 0 0 0,-1-1 1 0 0,1 0-1 0 0,0 0 0 0 0,-1 0 0 0 0,1 0 1 0 0,-1 0-1 0 0,1-1 0 0 0,-1 1 0 0 0,1-1 1 0 0,-1 1-1 0 0,1-1 0 0 0,-1 0 0 0 0,1 0 1 0 0,-1 0-1 0 0,0-1 0 0 0,1 1 0 0 0,-1 0 1 0 0,1-1-1 0 0,-1 0 0 0 0,1 0 0 0 0,-1 0 1 0 0,1 0-1 0 0,0 0 0 0 0,-1 0 0 0 0,1 0 1 0 0,0-1-1 0 0,-3-2 0 0 0,-4-3-786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7.3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159 1 15287 0 0,'-2'1'198'0'0,"1"0"0"0"0,0 1 0 0 0,0-1 0 0 0,1 0 0 0 0,-1 1 0 0 0,0-1-1 0 0,0 1 1 0 0,1-1 0 0 0,-1 1 0 0 0,0 0 0 0 0,1-1 0 0 0,0 1 0 0 0,-1-1-1 0 0,1 1 1 0 0,0 0 0 0 0,0 1 0 0 0,-2 7 416 0 0,-63 189 4888 0 0,-5 17-3873 0 0,66-203-1799 0 0,-1 9 460 0 0,3 3-4060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7.7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6 12527 0 0,'-3'-3'633'0'0,"2"1"41"0"0,5 3-721 0 0,6 2-3434 0 0,29 9 3078 0 0,-30-9 529 0 0,1 2 220 0 0,30 15 124 0 0,-30-15 1666 0 0,-1 3-916 0 0,25 21-2 0 0,-25-21-47 0 0,-2-1-19 0 0,34 35 1828 0 0,-11-9-2345 0 0,-22-25-26 0 0,-1 0-47 0 0,22 24-163 0 0,-22-24-71 0 0,-1 0-9 0 0,20 24-38 0 0,-20-24-136 0 0,-1-1-59 0 0,2 1-62 0 0,-3-3-5 0 0,1 0-1 0 0,-1 0 1 0 0,-1 1-1 0 0,5 7 1 0 0,11 19-156 0 0,-15-25-314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8.0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4 214 20215 0 0,'-1'0'45'0'0,"1"0"1"0"0,0-1-1 0 0,-1 1 0 0 0,1-1 0 0 0,0 1 1 0 0,0-1-1 0 0,-1 1 0 0 0,1-1 0 0 0,0 0 0 0 0,0 1 1 0 0,0-1-1 0 0,0 1 0 0 0,0-1 0 0 0,0 1 1 0 0,0-1-1 0 0,0 1 0 0 0,0-1 0 0 0,0 1 1 0 0,0-1-1 0 0,0 0 0 0 0,0 1 0 0 0,0-1 0 0 0,1 1 1 0 0,-1-1-1 0 0,0 1 0 0 0,0-1 0 0 0,1 1 1 0 0,-1-1-1 0 0,0 1 0 0 0,1 0 0 0 0,-1-1 1 0 0,0 1-1 0 0,1-1 0 0 0,-1 1 0 0 0,1 0 0 0 0,-1-1 1 0 0,0 1-1 0 0,1 0 0 0 0,-1-1 0 0 0,1 1 1 0 0,-1 0-1 0 0,1 0 0 0 0,-1-1 0 0 0,1 1 1 0 0,0 0-1 0 0,-1 0 0 0 0,1 0 0 0 0,-1 0 0 0 0,2 0 1 0 0,11-6-221 0 0,9-7 345 0 0,0 0 1 0 0,-1-2-1 0 0,0-1 1 0 0,27-26-1 0 0,-20 16 16 0 0,42-29 0 0 0,-58 48-377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6.8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92 4831 0 0,'-12'-16'16207'0'0,"20"18"-14211"0"0,-5-2-2188 0 0,1 1 0 0 0,-1-1 0 0 0,1 0 0 0 0,0 0 1 0 0,-1 0-1 0 0,1 0 0 0 0,4-2 0 0 0,38-3 452 0 0,-11 0 143 0 0,2-1 74 0 0,-3 1-145 0 0,0-2-192 0 0,-11 2-87 0 0,1-2-42 0 0,-19 6-60 0 0,24-10-1096 0 0,-28 10 1047 0 0,1 1-1 0 0,-1-1 0 0 0,0 0 0 0 0,0 1 0 0 0,1-1 1 0 0,-1 0-1 0 0,0 0 0 0 0,0 0 0 0 0,0 0 0 0 0,0 0 1 0 0,0 0-1 0 0,0 0 0 0 0,0-1 0 0 0,0 1 0 0 0,-1 0 1 0 0,2-3-1 0 0,-1-1-1660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28.4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97 13847 0 0,'-1'2'142'0'0,"1"0"0"0"0,-1 0 0 0 0,1 0 0 0 0,-1 0 0 0 0,1 0 0 0 0,0 1 0 0 0,0-1 0 0 0,0 0 0 0 0,0 0 0 0 0,0 4 0 0 0,1 0-8 0 0,-1-1 60 0 0,1 23 91 0 0,4 2 548 0 0,-4-20-576 0 0,5 30 1088 0 0,-5-31-1069 0 0,0-4-23 0 0,-1-1 1 0 0,1 1-1 0 0,1 0 0 0 0,-1-1 0 0 0,4 9 1 0 0,5 14 742 0 0,-8-21 10 0 0,3 2-42 0 0,15 25-184 0 0,-15-25 604 0 0,2-1-765 0 0,24 22-259 0 0,-24-21 302 0 0,2-7-572 0 0,28 4-61 0 0,-35-5-26 0 0,1 0 0 0 0,-1 0 0 0 0,1-1 0 0 0,-1 1 0 0 0,0-1 0 0 0,0 0 0 0 0,1 1 0 0 0,-1-1 0 0 0,0 0 0 0 0,0 0 0 0 0,0-1 0 0 0,0 1 0 0 0,0 0 0 0 0,0-1 1 0 0,0 1-1 0 0,-1-1 0 0 0,1 0 0 0 0,0 1 0 0 0,-1-1 0 0 0,1 0 0 0 0,1-3 0 0 0,-2 3-6 0 0,9-11-224 0 0,-2-1 1 0 0,1 0-1 0 0,-2 0 0 0 0,0-1 0 0 0,-1 0 1 0 0,0 0-1 0 0,-1-1 0 0 0,-1 1 0 0 0,2-18 1 0 0,5-57-4724 0 0,-7 0-3931 0 0,-3 69 5977 0 0,-1 1-1539 0 0,-1 15 3577 0 0,1 14 4844 0 0,0 1-2922 0 0,-1 26 4087 0 0,9 82 3031 0 0,2-34-4045 0 0,-7-50-2846 0 0,2-7-839 0 0,0-5 73 0 0,-3-11-422 0 0,-1-4-16 0 0,1 0 0 0 0,-1 0 0 0 0,1 0 0 0 0,5 10 0 0 0,-4-7-11 0 0,-2-5-34 0 0,1 1-1 0 0,0-1 1 0 0,0 0 0 0 0,0 0 0 0 0,6 8-1 0 0,7 15-11 0 0,-5-13-1 0 0,16 17-125 0 0,-19-24-64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2.7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1367 1087 0 0,'-1'0'116'0'0,"1"0"-1"0"0,0 0 0 0 0,-1-1 0 0 0,1 1 0 0 0,-1 0 0 0 0,1-1 0 0 0,0 1 0 0 0,-1-1 0 0 0,1 1 0 0 0,0 0 0 0 0,0-1 0 0 0,-1 1 0 0 0,1-1 0 0 0,0 1 0 0 0,0-1 0 0 0,0 1 0 0 0,-1-1 0 0 0,1 1 0 0 0,0-1 0 0 0,0 1 0 0 0,0-1 0 0 0,0 1 1 0 0,0-1-1 0 0,0 1 0 0 0,0-1 0 0 0,0 1 0 0 0,0-1 0 0 0,0 1 0 0 0,0-1 0 0 0,0 1 0 0 0,1-1 0 0 0,-1 1 0 0 0,0-1 0 0 0,0 1 0 0 0,0-1 0 0 0,1 1 0 0 0,-1 0 0 0 0,0-1 0 0 0,1 1 0 0 0,-1-1 0 0 0,0 1 0 0 0,1-1 0 0 0,2-1 162 0 0,0 0 0 0 0,0 1 0 0 0,0-1 0 0 0,0 1 0 0 0,6-3 0 0 0,2 0 549 0 0,260-135 3051 0 0,-205 106-3555 0 0,2 3-1 0 0,99-29 0 0 0,150-38-373 0 0,-89 36 116 0 0,16-5-53 0 0,-46 6 16 0 0,120-41-1 0 0,10 0-26 0 0,-182 64 107 0 0,210-48 394 0 0,-92 25-56 0 0,-57 11-138 0 0,113-34 670 0 0,-76 18 134 0 0,-52 12-109 0 0,81-17-132 0 0,-248 65-815 0 0,9-1 336 0 0,0-2-1 0 0,61-22 1 0 0,-92 29-377 0 0,0-1 0 0 0,0 0 1 0 0,0 0-1 0 0,0 0 0 0 0,3-3 0 0 0,-5 5-14 0 0,-1 0 0 0 0,0 0 0 0 0,1-1-1 0 0,-1 1 1 0 0,0 0 0 0 0,1-1 0 0 0,-1 1 0 0 0,0 0 0 0 0,1 0-1 0 0,-1-1 1 0 0,0 1 0 0 0,0 0 0 0 0,1-1 0 0 0,-1 1-1 0 0,0-1 1 0 0,0 1 0 0 0,0 0 0 0 0,0-1 0 0 0,1 1-1 0 0,-1-1 1 0 0,0 1 0 0 0,0 0 0 0 0,0-1 0 0 0,0 1 0 0 0,0-1-1 0 0,0 1 1 0 0,0 0 0 0 0,0-1 0 0 0,0 1 0 0 0,0-1-1 0 0,0 1 1 0 0,-1-1 0 0 0,1 1 0 0 0,0 0 0 0 0,0-1 0 0 0,0 1-1 0 0,0 0 1 0 0,-1-1 0 0 0,1 1 0 0 0,0-1 0 0 0,0 1-1 0 0,-1 0 1 0 0,1 0 0 0 0,0-1 0 0 0,-1 1 0 0 0,1 0 0 0 0,0-1-1 0 0,-1 1 1 0 0,1 0 0 0 0,0 0 0 0 0,-1 0 0 0 0,1-1-1 0 0,-1 1 1 0 0,1 0 0 0 0,0 0 0 0 0,-1 0 0 0 0,0 0 0 0 0,-5-2-278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4.0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653 40 6191 0 0,'0'-2'114'0'0,"-1"0"0"0"0,1 0 0 0 0,0 1 0 0 0,-1-1 0 0 0,1 0-1 0 0,-1 1 1 0 0,1-1 0 0 0,-1 0 0 0 0,0 1 0 0 0,1-1 0 0 0,-1 1 0 0 0,0-1-1 0 0,0 1 1 0 0,0-1 0 0 0,-1 1 0 0 0,1 0 0 0 0,0-1 0 0 0,0 1-1 0 0,-1 0 1 0 0,1 0 0 0 0,-1 0 0 0 0,1 0 0 0 0,-1 0 0 0 0,1 0 0 0 0,-3 0-1 0 0,2 0 48 0 0,1 1-1 0 0,-1 0 1 0 0,0-1 0 0 0,0 1-1 0 0,0 0 1 0 0,0 0-1 0 0,1 0 1 0 0,-1 0-1 0 0,0 0 1 0 0,0 1-1 0 0,0-1 1 0 0,1 0-1 0 0,-1 1 1 0 0,0 0 0 0 0,0-1-1 0 0,1 1 1 0 0,-1 0-1 0 0,-3 2 1 0 0,-31 21 2493 0 0,31-20-2319 0 0,-106 67 2987 0 0,79-53-2448 0 0,1 2-1 0 0,-54 43 1 0 0,3 17 219 0 0,-32 26 259 0 0,102-95-1361 0 0,-11 8 296 0 0,-26 30-1 0 0,48-48-288 0 0,0-1 0 0 0,1 1 0 0 0,-1-1 0 0 0,0 1 1 0 0,1 0-1 0 0,-1-1 0 0 0,1 1 0 0 0,-1 0 0 0 0,1 0 0 0 0,0-1 0 0 0,-1 1 0 0 0,1 0 0 0 0,0 0 0 0 0,-1 0 0 0 0,1 0 0 0 0,0-1 1 0 0,0 1-1 0 0,0 0 0 0 0,0 0 0 0 0,0 0 0 0 0,0 0 0 0 0,0 0 0 0 0,0 0 0 0 0,0-1 0 0 0,0 1 0 0 0,1 0 0 0 0,-1 0 0 0 0,0 1 1 0 0,1-2 1 0 0,0 1 1 0 0,-1-1 0 0 0,1 1-1 0 0,0 0 1 0 0,0-1 0 0 0,0 0-1 0 0,-1 1 1 0 0,1-1 0 0 0,0 1-1 0 0,0-1 1 0 0,0 0 0 0 0,0 0-1 0 0,0 1 1 0 0,-1-1 0 0 0,1 0-1 0 0,0 0 1 0 0,0 0 0 0 0,0 0-1 0 0,0 0 1 0 0,0 0 0 0 0,0 0-1 0 0,0-1 1 0 0,0 1 0 0 0,0 0-1 0 0,-1 0 1 0 0,2-1 0 0 0,7-2 26 0 0,0-1-1 0 0,-1 0 1 0 0,14-8 0 0 0,-13 7-17 0 0,0 0 0 0 0,16-6 0 0 0,20-3-25 0 0,1 3 0 0 0,1 1 0 0 0,0 2 0 0 0,0 3 0 0 0,0 1 0 0 0,51 4 0 0 0,-92-1 28 0 0,26 5 16 0 0,7 4-71 0 0,-10 1 36 0 0,31 13 1 0 0,-59-21 7 0 0,0-1 1 0 0,-1 1-1 0 0,1-1 0 0 0,0 0 0 0 0,0 0 1 0 0,0 1-1 0 0,-1-1 0 0 0,1 0 0 0 0,0 0 1 0 0,0 0-1 0 0,0 0 0 0 0,0 0 0 0 0,0 0 0 0 0,0 0 1 0 0,0 0 0 0 0,-1 0-1 0 0,0-1 1 0 0,0 1 0 0 0,1 0 0 0 0,-1 0 0 0 0,0 0 0 0 0,0 0-1 0 0,0-1 1 0 0,1 1 0 0 0,-1 0 0 0 0,0 0 0 0 0,0-1 0 0 0,0 1 0 0 0,0 0-1 0 0,1 0 1 0 0,-1-1 0 0 0,0 1 0 0 0,0 0 0 0 0,0 0 0 0 0,0-1-1 0 0,0 1 1 0 0,0 0 0 0 0,0-1 0 0 0,0 1 0 0 0,0 0 0 0 0,0 0 0 0 0,0-1-1 0 0,-1-3 27 0 0,1 0 0 0 0,-1 1-1 0 0,0-1 1 0 0,-1 0 0 0 0,-1-3-1 0 0,0-1-1 0 0,-25-77-287 0 0,-19-93 0 0 0,42 152 254 0 0,5 18 3 0 0,-1 0 0 0 0,-1 0-1 0 0,0 1 1 0 0,0-1 0 0 0,0 0 0 0 0,-1 1-1 0 0,-4-10 1 0 0,5 16-30 0 0,4 6-57 0 0,1 1-11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6.3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1 236 5495 0 0,'0'19'933'0'0,"2"0"0"0"0,0-1-1 0 0,2 1 1 0 0,0-1 0 0 0,6 20-1 0 0,-8-34-693 0 0,-1 1-1 0 0,1-1 0 0 0,0 1 0 0 0,0-1 1 0 0,4 5-1 0 0,-1-1 48 0 0,1 5 409 0 0,6 8 11 0 0,4-1 88 0 0,-10-12-644 0 0,18 22 851 0 0,1-1-777 0 0,-18-22 101 0 0,0-1-173 0 0,22 17-7 0 0,-21-17 463 0 0,1-6-528 0 0,29-2 4 0 0,-36 2-70 0 0,-1 0 0 0 0,0 0 0 0 0,1-1 0 0 0,-1 1-1 0 0,0-1 1 0 0,1 1 0 0 0,-1-1 0 0 0,0 1 0 0 0,0-1 0 0 0,1 0-1 0 0,-1 0 1 0 0,0 1 0 0 0,0-1 0 0 0,0 0 0 0 0,0 0 0 0 0,0 0-1 0 0,0 0 1 0 0,0 0 0 0 0,-1 0 0 0 0,1-1 0 0 0,0 1-1 0 0,-1 0 1 0 0,1 0 0 0 0,0-1 0 0 0,-1 1 0 0 0,0 0 0 0 0,1-3-1 0 0,1-1 44 0 0,3-9 79 0 0,0-1 1 0 0,-1 0-1 0 0,-1 0 0 0 0,3-31 0 0 0,-3-62-391 0 0,-7 69 195 0 0,3 27 43 0 0,0 0-1 0 0,0 0 1 0 0,3-19-1 0 0,-2 27 131 0 0,3 4-1 0 0,3 8 13 0 0,1-1-26 0 0,-3-1 73 0 0,1-1-1 0 0,-1 1 1 0 0,6 11 0 0 0,15 27 742 0 0,-20-33-750 0 0,0-1 125 0 0,0-1 0 0 0,12 16-1 0 0,-10-13-113 0 0,0-1 102 0 0,0 0 0 0 0,12 14-1 0 0,14 15-10 0 0,-16-20-90 0 0,23 16-16 0 0,-20-20-32 0 0,31 15-103 0 0,-39-24-25 0 0,1-1 0 0 0,20 7 0 0 0,21 0-12 0 0,-53-12 8 0 0,0-1 0 0 0,1 1 0 0 0,-1-1 0 0 0,0 0 0 0 0,1 0 0 0 0,-1 0 0 0 0,1 0 0 0 0,-1 0 0 0 0,1 0 0 0 0,-1 0 0 0 0,2-1 0 0 0,32-8-20 0 0,-31 7 25 0 0,0 0 1 0 0,-1 0-1 0 0,1 0 0 0 0,-1-1 1 0 0,0 1-1 0 0,0-1 0 0 0,0 0 0 0 0,0 0 1 0 0,0 0-1 0 0,0 0 0 0 0,-1 0 0 0 0,0-1 1 0 0,0 1-1 0 0,0-1 0 0 0,0 0 1 0 0,3-7-1 0 0,0-5 103 0 0,-1 0 0 0 0,5-30 0 0 0,-7 33-58 0 0,6-54 272 0 0,-3 0 0 0 0,-2 0 0 0 0,-12-112 0 0 0,8 171-355 0 0,0-1 35 0 0,1 0 0 0 0,0 1 1 0 0,1-14-1 0 0,-1 21-160 0 0,0 1-1 0 0,0-1 0 0 0,1 0 1 0 0,-1 1-1 0 0,0-1 1 0 0,1 1-1 0 0,-1-1 1 0 0,0 1-1 0 0,1-1 0 0 0,-1 0 1 0 0,1 1-1 0 0,-1 0 1 0 0,1-1-1 0 0,0 0 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6.7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158 199 9239 0 0,'-3'-1'237'0'0,"-1"0"-1"0"0,0 1 0 0 0,0-1 0 0 0,0 1 0 0 0,0 0 0 0 0,0 0 1 0 0,0 0-1 0 0,0 1 0 0 0,0-1 0 0 0,0 1 0 0 0,0 0 1 0 0,0 0-1 0 0,0 1 0 0 0,1-1 0 0 0,-1 1 0 0 0,0-1 0 0 0,1 1 1 0 0,-1 0-1 0 0,1 1 0 0 0,0-1 0 0 0,-5 5 0 0 0,1-1 378 0 0,0 1-1 0 0,0 0 0 0 0,1 1 1 0 0,0-1-1 0 0,0 1 0 0 0,0 0 1 0 0,-7 17-1 0 0,10-18-359 0 0,1 0 1 0 0,0-1 0 0 0,0 1-1 0 0,1 0 1 0 0,0 0-1 0 0,0 0 1 0 0,0 0-1 0 0,1 0 1 0 0,0 0-1 0 0,1 0 1 0 0,1 11-1 0 0,-1-15 90 0 0,3 5-30 0 0,19 29 271 0 0,-15-32-405 0 0,24 17-41 0 0,-24-16-10 0 0,1-3 6 0 0,30 10 27 0 0,-29-9 13 0 0,37-1 158 0 0,-29-4-250 0 0,21-10-30 0 0,-33 9-50 0 0,1-1-1 0 0,-2 0 0 0 0,1-1 0 0 0,6-3 0 0 0,9-9 46 0 0,0 0 0 0 0,23-25 0 0 0,-32 29-13 0 0,-1 0 1 0 0,-1-1-1 0 0,0 0 0 0 0,15-29 0 0 0,-22 37-30 0 0,-1 0 0 0 0,0 0-1 0 0,0-1 1 0 0,-1 1 0 0 0,0 0 0 0 0,0-1-1 0 0,0 0 1 0 0,0 1 0 0 0,-1-1 0 0 0,0 1-1 0 0,-1-8 1 0 0,0 4-2 0 0,-1 1-1 0 0,0-1 1 0 0,0 0-1 0 0,-1 1 0 0 0,0 0 1 0 0,-7-12-1 0 0,0 2-12 0 0,0 1-1 0 0,-2 1 1 0 0,0 0-1 0 0,-1 1 0 0 0,-24-23 1 0 0,33 34 13 0 0,-1 0-1 0 0,1 1 1 0 0,-1-1 0 0 0,0 1 0 0 0,0 0 0 0 0,0 0 0 0 0,0 0-1 0 0,-1 1 1 0 0,-9-4 0 0 0,12 6 15 0 0,-1-1 0 0 0,1 1 0 0 0,-1-1-1 0 0,0 1 1 0 0,1 0 0 0 0,-1 1 0 0 0,1-1 0 0 0,-1 0 0 0 0,1 1-1 0 0,-1 0 1 0 0,1 0 0 0 0,-1 0 0 0 0,1 0 0 0 0,-1 1 0 0 0,1-1-1 0 0,0 1 1 0 0,-3 2 0 0 0,-5 4-162 0 0,0 1 0 0 0,0 0 0 0 0,1 1 0 0 0,0 0 0 0 0,1 0 0 0 0,0 1 0 0 0,1 0 0 0 0,0 1 0 0 0,1 0 0 0 0,-7 14 0 0 0,8-7-2301 0 0,7-11 1058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7.1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0 10479 0 0,'-1'4'143'0'0,"0"-1"0"0"0,0 1-1 0 0,1 0 1 0 0,-1-1 0 0 0,1 1-1 0 0,0 0 1 0 0,0 0 0 0 0,1 3-1 0 0,0 14 422 0 0,1 105 1303 0 0,7 169 5626 0 0,-8-286-7157 0 0,3 13-197 0 0,-3-17-105 0 0,3 2-152 0 0,11 18-75 0 0,-11-19-953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7.5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13327 0 0,'0'0'1358'0'0,"3"6"-1446"0"0,13 34-40 0 0,1 4 1504 0 0,46 167 4530 0 0,-18-2-2149 0 0,-34-168-3538 0 0,-6-28-155 0 0,9 13-128 0 0,-11-19-32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37.9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94 12007 0 0,'-9'14'5602'0'0,"16"-8"-4732"0"0,27 25 457 0 0,-25-31-718 0 0,24 1-54 0 0,-17-3-226 0 0,-6 1-249 0 0,-2 0 7 0 0,0-1 0 0 0,0 0 0 0 0,10-3 0 0 0,21-8-40 0 0,0-2 0 0 0,41-22-1 0 0,4-15-530 0 0,-61 36 252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44.4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 2703 0 0,'-1'2'209'0'0,"1"0"-1"0"0,-1 1 1 0 0,1-1 0 0 0,-1 0-1 0 0,1 1 1 0 0,0-1-1 0 0,0 0 1 0 0,0 1-1 0 0,0-1 1 0 0,0 1-1 0 0,1-1 1 0 0,-1 0-1 0 0,2 4 1 0 0,-1 4 111 0 0,10 113 7494 0 0,15 167 2235 0 0,-25-285-9943 0 0,-2-3-91 0 0,1 0 0 0 0,0 0 1 0 0,1-1-1 0 0,-1 1 0 0 0,0 0 1 0 0,0 0-1 0 0,1-1 0 0 0,-1 1 0 0 0,1 0 1 0 0,-1 0-1 0 0,1-1 0 0 0,0 1 1 0 0,0 0-1 0 0,0-1 0 0 0,1 2 0 0 0,2-8-1056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44.9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73 2039 0 0,'24'28'15746'0'0,"-8"-3"-14790"0"0,-12-19-18 0 0,0 1-2 0 0,13 18-42 0 0,-13-19-180 0 0,2 2-77 0 0,19 23-18 0 0,-19-23-32 0 0,1 1-125 0 0,2 2-324 0 0,-1-1 83 0 0,0 0-1 0 0,10 9 0 0 0,18 18 480 0 0,2 1-120 0 0,-14-16-307 0 0,-18-16-61 0 0,2 2-26 0 0,37 35 227 0 0,-20-21-385 0 0,-19-16 167 0 0,2-2-103 0 0,23 16-11 0 0,-23-15-29 0 0,-2-9-79 0 0,21-11 102 0 0,-25 14-66 0 0,-1 0 0 0 0,1-1 0 0 0,-1 1 0 0 0,1-1 0 0 0,-1 0 0 0 0,0 1 0 0 0,0-1 0 0 0,0 0 0 0 0,0 0 0 0 0,0 0 0 0 0,0 0 0 0 0,0 0 0 0 0,-1 1 0 0 0,1-1 0 0 0,-1-1 0 0 0,1 1-1 0 0,-1 0 1 0 0,0 0 0 0 0,0-3 0 0 0,1-1-4 0 0,2-33 70 0 0,-2-1 0 0 0,-1 1 0 0 0,-10-69 0 0 0,5 81-81 0 0,-1 1 1 0 0,-19-50-1 0 0,11 35-57 0 0,9 14-102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3:57.38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37 1737 7799 0 0,'0'-1'58'0'0,"-1"1"-1"0"0,0 0 0 0 0,0 0 1 0 0,0 0-1 0 0,0 0 1 0 0,0 0-1 0 0,0 0 0 0 0,0 0 1 0 0,0 0-1 0 0,0 0 0 0 0,0 0 1 0 0,0 0-1 0 0,0 1 0 0 0,0-1 1 0 0,0 0-1 0 0,0 1 1 0 0,0-1-1 0 0,0 0 0 0 0,0 1 1 0 0,0 0-1 0 0,-1 0 0 0 0,-10 5 241 0 0,9-5-141 0 0,7-1 209 0 0,9-5 358 0 0,-3-6-105 0 0,0 1-1 0 0,-1-1 1 0 0,0-1-1 0 0,-1 0 1 0 0,12-23 0 0 0,5-7 262 0 0,-4 11-5 0 0,45-49 0 0 0,33-21 491 0 0,38-43-352 0 0,-46 25-370 0 0,3-6-28 0 0,-69 96-430 0 0,1 1 0 0 0,33-27 1 0 0,-54 51-170 0 0,110-97 405 0 0,-84 71-219 0 0,43-53 1 0 0,-9-7 119 0 0,-36 49-193 0 0,1 1 0 0 0,2 1 0 0 0,38-35 0 0 0,25-2 93 0 0,-68 57-189 0 0,-1-2 0 0 0,0 0 1 0 0,-2-2-1 0 0,29-35 0 0 0,6-29 156 0 0,-13 16-62 0 0,-45 70-127 0 0,0 0 0 0 0,0 0 0 0 0,0 0 0 0 0,-1-1 0 0 0,1 1 0 0 0,-1 0 0 0 0,1-1 0 0 0,-1 1 0 0 0,1 0 0 0 0,-1-1 0 0 0,0 1 0 0 0,1-3 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7.2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15 137 18831 0 0,'-3'-2'245'0'0,"-6"-10"1096"0"0,9 12-1326 0 0,-1-1 0 0 0,1 1-1 0 0,0 0 1 0 0,0 0 0 0 0,0-1 0 0 0,-1 1-1 0 0,1 0 1 0 0,0-1 0 0 0,0 1-1 0 0,0 0 1 0 0,0-1 0 0 0,0 1 0 0 0,0 0-1 0 0,0 0 1 0 0,0-1 0 0 0,0 1-1 0 0,0 0 1 0 0,0-1 0 0 0,0 1 0 0 0,0 0-1 0 0,0-1 1 0 0,0 1 0 0 0,0 0-1 0 0,0-1 1 0 0,0 1 0 0 0,0 0 0 0 0,0-1-1 0 0,0 1 1 0 0,1 0 0 0 0,-1 0 0 0 0,0-1-1 0 0,0 1 1 0 0,0 0 0 0 0,0 0-1 0 0,1-1 1 0 0,-1 1 0 0 0,43-26 88 0 0,70-39-146 0 0,-92 57 124 0 0,11-1-65 0 0,-22 8-38 0 0,0 0-1 0 0,14 0 0 0 0,21 4-321 0 0,-35-3-85 0 0,-2 3-1267 0 0,32 7-5031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45.3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60 204 15287 0 0,'-3'0'263'0'0,"0"1"0"0"0,0-1 0 0 0,-1 1-1 0 0,1-1 1 0 0,0 1 0 0 0,0 0 0 0 0,0 0 0 0 0,0 0-1 0 0,0 1 1 0 0,0-1 0 0 0,1 1 0 0 0,-5 2 0 0 0,6-2-186 0 0,-1-1 0 0 0,1 1 0 0 0,-1 0 0 0 0,1 0 0 0 0,0 0 0 0 0,-1 0 0 0 0,1 0 0 0 0,0 0 0 0 0,1 0 1 0 0,-1 0-1 0 0,0 0 0 0 0,0 1 0 0 0,1-1 0 0 0,0 0 0 0 0,-1 0 0 0 0,1 1 0 0 0,0-1 0 0 0,0 3 1 0 0,0 1 292 0 0,1-1 0 0 0,0 1 1 0 0,0-1-1 0 0,1 1 1 0 0,0-1-1 0 0,-1 0 0 0 0,6 9 1 0 0,-6-12-443 0 0,0 2 163 0 0,1-1-1 0 0,0 0 0 0 0,-1 1 0 0 0,1-1 0 0 0,0 0 0 0 0,1 0 0 0 0,2 3 0 0 0,1 0 48 0 0,-3 0-26 0 0,1-1-1 0 0,0 0 1 0 0,0 0-1 0 0,7 6 1 0 0,-4-4-38 0 0,-2-2-25 0 0,-1 0 1 0 0,1-1-1 0 0,-1 1 0 0 0,1-1 1 0 0,8 6-1 0 0,-3-3 7 0 0,31 24 258 0 0,-30-24-243 0 0,-7-3-8 0 0,1 0-1 0 0,0 0 0 0 0,1-1 0 0 0,-1 0 0 0 0,11 4 0 0 0,-5-2 12 0 0,-3 0 161 0 0,4-1 46 0 0,33 12 27 0 0,-33-12 4 0 0,-4-4-176 0 0,1 0 0 0 0,15 3 0 0 0,-12-1-85 0 0,-1-1 73 0 0,-3-2-11 0 0,1-1-76 0 0,-5 0-9 0 0,1 1 1 0 0,-1 1-1 0 0,0-1 1 0 0,1 1 0 0 0,4-1-1 0 0,-1-4 68 0 0,5-3-68 0 0,0-1-1 0 0,-1 0 0 0 0,0-1 1 0 0,-1-1-1 0 0,0 0 1 0 0,10-13-1 0 0,-10 9-18 0 0,-1 0 0 0 0,0-1 0 0 0,-1 0 0 0 0,-1 0 0 0 0,8-25 0 0 0,-13 34-14 0 0,-2 0 0 0 0,1 0 0 0 0,-1 0 0 0 0,0 0-1 0 0,0 0 1 0 0,-1 0 0 0 0,0 0 0 0 0,0-1 0 0 0,-1 1 0 0 0,1 0 0 0 0,-2 0-1 0 0,1 0 1 0 0,-1 0 0 0 0,0 0 0 0 0,-1 0 0 0 0,-4-10 0 0 0,-7-4-172 0 0,0 0 0 0 0,0 1 0 0 0,-2 0 0 0 0,-1 2 0 0 0,-20-19 0 0 0,19 23-42 0 0,15 11-75 0 0,-1 1-1 0 0,1-1 1 0 0,-1 0 0 0 0,1 0 0 0 0,0 0 0 0 0,0 0 0 0 0,1 0-1 0 0,-1-1 1 0 0,-3-6 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45.7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 19727 0 0,'-2'7'360'0'0,"1"1"0"0"0,-1-1 0 0 0,2 1 0 0 0,-1 0-1 0 0,1-1 1 0 0,1 13 0 0 0,-1 4-243 0 0,-3 31 111 0 0,1-31 607 0 0,1 0 1 0 0,1 0-1 0 0,6 45 0 0 0,-6-69-832 0 0,0 4 18 0 0,1 0 0 0 0,0 0-1 0 0,0 0 1 0 0,0 0 0 0 0,1 0 0 0 0,-1-1 0 0 0,3 5 0 0 0,-3-6-19 0 0,1-18-1796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46.1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0 429 12007 0 0,'0'0'2675'0'0,"9"6"-1924"0"0,28 17 43 0 0,-28-17 154 0 0,0-1 68 0 0,26 13 10 0 0,-26-13-28 0 0,-1-1-132 0 0,0 1-561 0 0,-4-2 16 0 0,0-1 1 0 0,1 0-1 0 0,-1 0 1 0 0,0 0-1 0 0,1 0 1 0 0,-1-1-1 0 0,7 2 1 0 0,28 9 116 0 0,-29-9 358 0 0,0-3-582 0 0,28 2-77 0 0,-29-2 231 0 0,33-10-128 0 0,-33 7 0 0 0,-6 0-120 0 0,-2 3-120 0 0,0-1 16 0 0,1-1 1 0 0,-1 1 0 0 0,1 0-1 0 0,-1 0 1 0 0,0-1-1 0 0,0 1 1 0 0,0-1-1 0 0,0 1 1 0 0,0-1 0 0 0,0 1-1 0 0,0-1 1 0 0,0 1-1 0 0,0-1 1 0 0,-1 0 0 0 0,1 0-1 0 0,-1 1 1 0 0,1-1-1 0 0,-1 0 1 0 0,0 0-1 0 0,0 0 1 0 0,0 1 0 0 0,0-1-1 0 0,0 0 1 0 0,0 0-1 0 0,0 0 1 0 0,-1 0 0 0 0,0-3-1 0 0,-30-77 447 0 0,-6-23-291 0 0,-26-130 97 0 0,62 233-298 0 0,0 0 1 0 0,1-1-1 0 0,-1 1 0 0 0,1 0 1 0 0,-1 0-1 0 0,1-1 0 0 0,0 1 0 0 0,0 0 1 0 0,0-1-1 0 0,0 1 0 0 0,1-1 1 0 0,-1 1-1 0 0,0 0 0 0 0,1 0 1 0 0,0-1-1 0 0,-1 1 0 0 0,1 0 0 0 0,2-4 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46.4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325 2 12007 0 0,'-17'-1'696'0'0,"0"1"0"0"0,0 0 0 0 0,0 1 0 0 0,0 1 0 0 0,0 1 1 0 0,0 0-1 0 0,-25 9 0 0 0,33-9-405 0 0,1 1 0 0 0,0-1 1 0 0,1 1-1 0 0,-1 1 0 0 0,1-1 1 0 0,-1 1-1 0 0,1 0 0 0 0,1 1 1 0 0,-1 0-1 0 0,1 0 0 0 0,0 0 1 0 0,0 1-1 0 0,1 0 0 0 0,0 0 1 0 0,0 0-1 0 0,-5 13 0 0 0,1 2-23 0 0,0 1-1 0 0,2 0 0 0 0,1 0 0 0 0,1 0 0 0 0,1 1 0 0 0,1 0 0 0 0,2 0 0 0 0,0 0 0 0 0,1 0 1 0 0,1 0-1 0 0,6 33 0 0 0,2-24 142 0 0,-6-25-329 0 0,-3-5-50 0 0,1 0 0 0 0,0 0 0 0 0,0 0-1 0 0,0 0 1 0 0,0-1 0 0 0,0 1 0 0 0,0 0 0 0 0,1-1-1 0 0,1 3 1 0 0,2 1 3 0 0,4 6 41 0 0,-3-5-49 0 0,1-1 0 0 0,13 9 0 0 0,-12-11-15 0 0,0 0 1 0 0,16 6-1 0 0,-24-10-10 0 0,1 0 6 0 0,0 1 0 0 0,0-1 0 0 0,1 0 0 0 0,-1 1 0 0 0,0-1 0 0 0,1 0 0 0 0,-1 0 0 0 0,0 0 0 0 0,1 0 0 0 0,-1 0 0 0 0,2 0 0 0 0,35-2 75 0 0,-21 0-1 0 0,-9 0-53 0 0,-5 1-6 0 0,1 1 1 0 0,0-1-1 0 0,-1-1 0 0 0,1 1 1 0 0,-1-1-1 0 0,7-2 0 0 0,-4 1 10 0 0,-4 3-16 0 0,1-1 0 0 0,-1 0-1 0 0,0 0 1 0 0,0 0-1 0 0,0 0 1 0 0,0 0 0 0 0,0-1-1 0 0,0 1 1 0 0,0-1-1 0 0,2-2 1 0 0,16-14 65 0 0,-18 15-90 0 0,0 0 0 0 0,0 0 0 0 0,0 0 0 0 0,-1 0 0 0 0,1 0 0 0 0,-1 0 0 0 0,1 0 0 0 0,-1-1 0 0 0,0 1 0 0 0,0-1 0 0 0,-1 1 0 0 0,1-1 0 0 0,-1 1 0 0 0,0-1 0 0 0,0 1-1 0 0,0-1 1 0 0,0 1 0 0 0,0-1 0 0 0,-1 1 0 0 0,0-1 0 0 0,1 1 0 0 0,-1-1 0 0 0,-1 1 0 0 0,1 0 0 0 0,0-1 0 0 0,-3-3 0 0 0,2 4 12 0 0,0 0-1 0 0,0-1 1 0 0,0 1 0 0 0,0 0-1 0 0,-1 0 1 0 0,1 1-1 0 0,-1-1 1 0 0,0 0 0 0 0,1 1-1 0 0,-1 0 1 0 0,0-1-1 0 0,-1 1 1 0 0,1 0 0 0 0,0 1-1 0 0,-1-1 1 0 0,1 1-1 0 0,-1-1 1 0 0,1 1 0 0 0,-1 0-1 0 0,1 0 1 0 0,-1 1 0 0 0,0-1-1 0 0,0 1 1 0 0,-5-1 68 0 0,2 3-66 0 0,6 0 291 0 0,7 0 655 0 0,30 8-861 0 0,-19-8-16 0 0,27-2-58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0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14 4143 0 0,'0'0'111'0'0,"0"-1"-1"0"0,0 1 1 0 0,-1 0-1 0 0,1-1 0 0 0,0 1 1 0 0,0-1-1 0 0,0 1 0 0 0,0-1 1 0 0,0 1-1 0 0,0 0 0 0 0,0-1 1 0 0,0 1-1 0 0,0-1 1 0 0,1 1-1 0 0,-1 0 0 0 0,0-1 1 0 0,0 1-1 0 0,0-1 0 0 0,0 1 1 0 0,1 0-1 0 0,-1-1 0 0 0,0 1 1 0 0,0 0-1 0 0,1-1 0 0 0,-1 1 1 0 0,0 0-1 0 0,0-1 1 0 0,1 1-1 0 0,-1 0 0 0 0,0 0 1 0 0,1-1-1 0 0,-1 1 0 0 0,1 0 1 0 0,-1 0-1 0 0,0 0 0 0 0,1-1 1 0 0,-1 1-1 0 0,1 0 1 0 0,-1 0-1 0 0,0 0 0 0 0,1 0 1 0 0,-1 0-1 0 0,1 0 0 0 0,-1 0 1 0 0,0 0-1 0 0,1 0 0 0 0,-1 0 1 0 0,1 0-1 0 0,-1 0 1 0 0,1 0-1 0 0,-1 0 0 0 0,0 0 1 0 0,1 1-1 0 0,-1-1 0 0 0,1 0 1 0 0,-1 0-1 0 0,1 1 0 0 0,3 1 211 0 0,1 1-1 0 0,-1 0 0 0 0,7 6 0 0 0,-6-5 1348 0 0,1 5-1410 0 0,17 25-2 0 0,-18-26 698 0 0,2 1-596 0 0,19 28 1 0 0,-19-27 338 0 0,0 0-353 0 0,20 33 4 0 0,-20-32 18 0 0,-1 1 8 0 0,2 1-249 0 0,19 41 480 0 0,-21-42-511 0 0,-1-2 34 0 0,0 0-1 0 0,6 21 1 0 0,16 43 289 0 0,-6-23-209 0 0,-11-25 0 0 0,13 25 0 0 0,-11-25-20 0 0,26 49-26 0 0,-1-7-57 0 0,-10-22-17 0 0,-13-20-7 0 0,15 31-1 0 0,-15-27-13 0 0,15 35-43 0 0,-16-33 19 0 0,13 28-22 0 0,-14-32 38 0 0,23 47 127 0 0,1-4 12 0 0,-11-22-76 0 0,-13-21 8 0 0,13 32 4 0 0,-11-28 6 0 0,13 37 16 0 0,-12-35 4 0 0,15 34 0 0 0,-13-37-27 0 0,28 40-95 0 0,13 4 31 0 0,-9-15 76 0 0,-30-34 22 0 0,18 31 1 0 0,-19-27-5 0 0,14 32-23 0 0,-18-31-11 0 0,13 28-1 0 0,-14-32-8 0 0,24 47 32 0 0,-3-6-35 0 0,-6-8-94 0 0,8 18 44 0 0,-5-4 35 0 0,-18-44-3 0 0,14 30-3 0 0,-13-32 5 0 0,15 27 23 0 0,-15-30 11 0 0,24 40 136 0 0,-30-54-228 0 0,-1-1 26 0 0,0 1-1 0 0,6 12 1 0 0,5 12 51 0 0,-13-26-5 0 0,0 4-23 0 0,16 41-11 0 0,-13-31-1 0 0,1 27 0 0 0,-1-2 0 0 0,-2 2 65 0 0,-5-37-113 0 0,0-2 175 0 0,0-1-106 0 0,4 30-11 0 0,-4-30-40 0 0,-1-9-120 0 0,0-1 67 0 0,0 0 0 0 0,-1 0-1 0 0,1 1 1 0 0,0-1 0 0 0,0 0-1 0 0,0 0 1 0 0,0 1 0 0 0,0-1-1 0 0,0 0 1 0 0,0 0-1 0 0,0 1 1 0 0,-1-1 0 0 0,1 0-1 0 0,0 0 1 0 0,0 0 0 0 0,0 1-1 0 0,0-1 1 0 0,-1 0 0 0 0,1 0-1 0 0,0 0 1 0 0,0 0 0 0 0,-1 0-1 0 0,1 1 1 0 0,0-1 0 0 0,0 0-1 0 0,0 0 1 0 0,-1 0-1 0 0,1 0 1 0 0,0 0 0 0 0,0 0-1 0 0,-1 0 1 0 0,1 0 0 0 0,0 0-1 0 0,-1 0 1 0 0,1 0 0 0 0,0 0-1 0 0,0 0 1 0 0,-1 0 0 0 0,1 0-1 0 0,0 0 1 0 0,0 0-1 0 0,-1 0 1 0 0,1 0 0 0 0,0 0-1 0 0,0-1 1 0 0,0 1 0 0 0,-1 0-1 0 0,1 0 1 0 0,0 0 0 0 0,0 0-1 0 0,-1 0 1 0 0,1-1 0 0 0,0 1-1 0 0,0 0 1 0 0,0 0 0 0 0,0 0-1 0 0,0-1 1 0 0,-1 1-1 0 0,-3-8-238 0 0,-1-2-49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0.7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68 16 2703 0 0,'-1'-1'168'0'0,"1"1"0"0"0,0-1-1 0 0,0 1 1 0 0,0-1 0 0 0,-1 1-1 0 0,1-1 1 0 0,0 1-1 0 0,0-1 1 0 0,0 1 0 0 0,0-1-1 0 0,0 1 1 0 0,0-1 0 0 0,0 1-1 0 0,0-1 1 0 0,0 1-1 0 0,0-1 1 0 0,1 1 0 0 0,-1-1-1 0 0,0 1 1 0 0,0-1 0 0 0,0 1-1 0 0,1-1 1 0 0,-1 1-1 0 0,0-1 1 0 0,0 1 0 0 0,1-1-1 0 0,-1 1 1 0 0,1-1-1 0 0,0 1-58 0 0,-1 0 0 0 0,0 0 0 0 0,1 0 0 0 0,-1 0 0 0 0,0 0 0 0 0,1 0 0 0 0,-1 0 0 0 0,0 0-1 0 0,1 0 1 0 0,-1 0 0 0 0,0 1 0 0 0,1-1 0 0 0,-1 0 0 0 0,0 0 0 0 0,1 0 0 0 0,-1 1-1 0 0,0-1 1 0 0,1 0 0 0 0,-1 0 0 0 0,0 1 0 0 0,0-1 0 0 0,1 0 0 0 0,-1 0 0 0 0,0 1 0 0 0,0-1-1 0 0,0 0 1 0 0,0 1 0 0 0,1-1 0 0 0,-1 0 0 0 0,0 1 0 0 0,0-1 0 0 0,0 1 0 0 0,0-1-1 0 0,0 0 1 0 0,0 1 0 0 0,0-1 0 0 0,0 0 0 0 0,0 1 0 0 0,0-1 0 0 0,0 1 0 0 0,2 7 826 0 0,-1 0 1 0 0,0 16-1 0 0,-1-12-651 0 0,1-3 824 0 0,-1 1-641 0 0,0 2-303 0 0,1-2 135 0 0,-1 0 0 0 0,-1-1 0 0 0,-1 11 0 0 0,-5 37 582 0 0,-2 2-9 0 0,-30 166 1232 0 0,31-186-1505 0 0,0 9-211 0 0,6-38-329 0 0,-3 33 311 0 0,2-11-361 0 0,3-24-79 0 0,6-1-157 0 0,20 20 52 0 0,-26-27 151 0 0,0 1-1 0 0,1-1 1 0 0,-1 0-1 0 0,0 0 0 0 0,0 0 1 0 0,1 1-1 0 0,-1-1 1 0 0,0 0-1 0 0,1 0 0 0 0,-1 0 1 0 0,0 0-1 0 0,1 0 1 0 0,-1 1-1 0 0,0-1 0 0 0,1 0 1 0 0,-1 0-1 0 0,0 0 0 0 0,1 0 1 0 0,-1 0-1 0 0,0 0 1 0 0,1 0-1 0 0,-1 0 0 0 0,0 0 1 0 0,1 0-1 0 0,-1-1 1 0 0,0 1-1 0 0,1 0 0 0 0,-1 0 1 0 0,0 0-1 0 0,1 0 0 0 0,-1 0 1 0 0,0-1-1 0 0,1 1 1 0 0,-1 0-1 0 0,0 0 0 0 0,0 0 1 0 0,1-1-1 0 0,-1 1 1 0 0,0 0-1 0 0,1-1 0 0 0,6-12-1377 0 0,-6 10 442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1.1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15 8519 0 0,'-4'-9'400'0'0,"3"4"204"0"0,8 10-373 0 0,31 26 2509 0 0,-31-23-1912 0 0,21 21 17 0 0,-21-21 686 0 0,0-1-871 0 0,21 24-11 0 0,-21-24 449 0 0,1 1-676 0 0,26 23-7 0 0,-26-23-20 0 0,0-2-65 0 0,2 1-229 0 0,-4-2 23 0 0,1-1 0 0 0,0 1 0 0 0,11 5-1 0 0,23 11 396 0 0,-13-6-303 0 0,-21-11-7 0 0,2 3 1 0 0,29 18 4 0 0,-28-19 2 0 0,-3 2 0 0 0,29 30 384 0 0,-30-27-408 0 0,20 36-20 0 0,-20-36-79 0 0,-2-1-27 0 0,13 28-41 0 0,-13-29 75 0 0,-2 1-165 0 0,4 28-65 0 0,-5-36 102 0 0,-1-1-1 0 0,0 0 1 0 0,0 0-1 0 0,0 1 1 0 0,0-1-1 0 0,0 0 1 0 0,0 1-1 0 0,0-1 1 0 0,0 0-1 0 0,0 1 1 0 0,0-1-1 0 0,-1 0 1 0 0,1 1-1 0 0,-1-1 1 0 0,1 0-1 0 0,-1 0 1 0 0,1 0-1 0 0,-1 1 1 0 0,0-1-1 0 0,1 0 1 0 0,-1 0-1 0 0,0 0 1 0 0,-2 1-1 0 0,0 2-261 0 0,-5 6-453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1.5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1 100 10479 0 0,'0'0'191'0'0,"0"-1"0"0"0,0 0 0 0 0,0 1-1 0 0,0-1 1 0 0,0 0 0 0 0,0 1 0 0 0,0-1-1 0 0,0 0 1 0 0,1 1 0 0 0,-1-1 0 0 0,0 0-1 0 0,0 1 1 0 0,1-1 0 0 0,-1 0-1 0 0,0 1 1 0 0,1-1 0 0 0,-1 1 0 0 0,0-1-1 0 0,1 1 1 0 0,-1-1 0 0 0,1 1 0 0 0,-1-1-1 0 0,1 1 1 0 0,-1 0 0 0 0,1-1 0 0 0,-1 1-1 0 0,1-1 1 0 0,0 1 0 0 0,-1 0 0 0 0,2-1-1 0 0,20-11 1160 0 0,11-2 285 0 0,0 2 1 0 0,0 1-1 0 0,42-9 1 0 0,-46 15-1878 0 0,0 1 0 0 0,1 1 1 0 0,-1 2-1 0 0,36 2 0 0 0,-22 4-8018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3.0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0 6191 0 0,'3'1'707'0'0,"-1"2"-967"0"0,2 11 3751 0 0,4 20-2358 0 0,-7-30-901 0 0,0-1-1 0 0,0 1 1 0 0,-1-1 0 0 0,1 1-1 0 0,-1 0 1 0 0,0-1 0 0 0,0 1 0 0 0,0 5-1 0 0,-1-1 191 0 0,1 70 3110 0 0,-1-8-1723 0 0,0-56-1517 0 0,3 39 961 0 0,1 3-21 0 0,2-5 72 0 0,-4-39-1195 0 0,1-3 92 0 0,-1 1 0 0 0,0 17 0 0 0,0-16-188 0 0,0-3 10 0 0,-1 1 0 0 0,-1 16 1 0 0,-1 7-11 0 0,-1 9-13 0 0,2-29-6 0 0,1-9 0 0 0,0-1 1 0 0,0 1 0 0 0,0 0 0 0 0,-1-1 0 0 0,1 1-1 0 0,-1 0 1 0 0,0-1 0 0 0,-1 4 0 0 0,2-6-1 0 0,0 0 0 0 0,0 1 1 0 0,0-1-1 0 0,0 0 0 0 0,0 0 1 0 0,0 0-1 0 0,0 0 0 0 0,0 0 0 0 0,0 0 1 0 0,0 0-1 0 0,0 1 0 0 0,0-1 1 0 0,-1 0-1 0 0,1 0 0 0 0,0 0 1 0 0,0 0-1 0 0,0 0 0 0 0,0 0 0 0 0,0 0 1 0 0,0 0-1 0 0,0 0 0 0 0,0 0 1 0 0,0 1-1 0 0,0-1 0 0 0,-1 0 1 0 0,1 0-1 0 0,0 0 0 0 0,0 0 0 0 0,0 0 1 0 0,0 0-1 0 0,0 0 0 0 0,0 0 1 0 0,0 0-1 0 0,-1 0 0 0 0,1 0 1 0 0,0 0-1 0 0,0 0 0 0 0,0 0 0 0 0,0 0 1 0 0,0 0-1 0 0,0 0 0 0 0,-1 0 1 0 0,1 0-1 0 0,0 0 0 0 0,0 0 1 0 0,0 0-1 0 0,0 0 0 0 0,0 0 0 0 0,0 0 1 0 0,0-1-1 0 0,-1 1 0 0 0,-3-8-340 0 0,-3-11-631 0 0,4 3 190 0 0,-7-29-3687 0 0,-7-66 0 0 0,16 83-230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3.4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1 161 4143 0 0,'28'-52'408'0'0,"-23"44"-75"0"0,1 1-1 0 0,0 0 1 0 0,0 0-1 0 0,0 0 1 0 0,1 1-1 0 0,8-6 1 0 0,-4 3 121 0 0,-6 4 67 0 0,1 0 1 0 0,-1 1 0 0 0,1 0-1 0 0,0 0 1 0 0,0 0 0 0 0,1 0-1 0 0,-1 1 1 0 0,1 0 0 0 0,0 1-1 0 0,0-1 1 0 0,12-1 3220 0 0,-9 9-2958 0 0,28 19-106 0 0,-29-18 580 0 0,-4 3-832 0 0,16 27-76 0 0,-15-27-20 0 0,-4-1-20 0 0,6 23-80 0 0,-6-23-35 0 0,-1 2-10 0 0,4 29 2 0 0,-5-36-150 0 0,1 1 1 0 0,-1 0-1 0 0,1-1 1 0 0,-1 1-1 0 0,0-1 0 0 0,-1 1 1 0 0,1 0-1 0 0,-2 6 1 0 0,0 0 30 0 0,0 1 36 0 0,0 1 1 0 0,0-1-1 0 0,-1 0 0 0 0,-1 0 0 0 0,0 0 1 0 0,0-1-1 0 0,-8 13 0 0 0,9-18-64 0 0,0 0-1 0 0,0 0 1 0 0,-1 0 0 0 0,1-1 0 0 0,-1 0-1 0 0,0 0 1 0 0,0 0 0 0 0,0 0-1 0 0,-1 0 1 0 0,1-1 0 0 0,-1 0 0 0 0,0 0-1 0 0,0 0 1 0 0,0-1 0 0 0,-10 4-1 0 0,13-5-159 0 0,0-1 0 0 0,0 1-1 0 0,0-1 1 0 0,0 0-1 0 0,0 1 1 0 0,1-1-1 0 0,-1 0 1 0 0,0-1-1 0 0,0 1 1 0 0,0 0-1 0 0,0 0 1 0 0,0-1-1 0 0,-2 0 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7.5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12 338 15863 0 0,'-1'0'443'0'0,"1"10"1333"0"0,0 12-1765 0 0,0-17-74 0 0,0-5-52 0 0,0 0 107 0 0,1-1 0 0 0,-1 1 0 0 0,0 0-1 0 0,1 0 1 0 0,-1-1 0 0 0,0 1 0 0 0,1 0 0 0 0,-1-1 0 0 0,0 1-1 0 0,0 0 1 0 0,1-1 0 0 0,-1 1 0 0 0,0 0 0 0 0,0-1 0 0 0,0 1-1 0 0,0 0 1 0 0,1-1 0 0 0,-1 1 0 0 0,0-1 0 0 0,0 1-1 0 0,0 0 1 0 0,0-1 0 0 0,0 1 0 0 0,0-1 0 0 0,0 1 0 0 0,0 0-1 0 0,0-1 1 0 0,0-17 195 0 0,0 14-133 0 0,-8-87 572 0 0,4 59-1835 0 0,1-39-1 0 0,3 61 969 0 0,0 0-1 0 0,1 0 0 0 0,1 1 1 0 0,0-1-1 0 0,0 0 0 0 0,1 1 1 0 0,0 0-1 0 0,5-12 0 0 0,-5 17 470 0 0,0-1 1 0 0,0 1-1 0 0,1 0 0 0 0,-1 1 0 0 0,1-1 0 0 0,0 0 1 0 0,0 1-1 0 0,0 0 0 0 0,0 0 0 0 0,1 0 1 0 0,-1 1-1 0 0,6-3 0 0 0,-7 4 401 0 0,4 0-295 0 0,28-1 908 0 0,-27 6-1047 0 0,24 11-10 0 0,-24-11 207 0 0,-1 2-296 0 0,22 17-32 0 0,-22-18-124 0 0,-1 2-102 0 0,21 26-168 0 0,-28-31 146 0 0,-4 8 293 0 0,0 0-1 0 0,-1-1 1 0 0,0 0-1 0 0,-1 0 0 0 0,0 0 1 0 0,-14 13-1 0 0,-12 15 149 0 0,30-33-148 0 0,1-1 0 0 0,0 1 1 0 0,-1 0-1 0 0,1 0 0 0 0,1 0 0 0 0,-3 4 0 0 0,2 7 2863 0 0,8-7-2527 0 0,16 24-111 0 0,-16-24 223 0 0,2-3-306 0 0,24 14-90 0 0,-24-14-38 0 0,0-2-10 0 0,22 9-8 0 0,-22-9-27 0 0,0-1-13 0 0,1 2-44 0 0,-4-2-5 0 0,1-1 0 0 0,-1 1 0 0 0,0-1 0 0 0,1 0 0 0 0,6 1 0 0 0,26 2-17 0 0,-27-4-28 0 0,-1 0 0 0 0,14-2 0 0 0,-18 1-165 0 0,0 0-1 0 0,0-1 0 0 0,0 0 0 0 0,0 0 1 0 0,-1 0-1 0 0,1-1 0 0 0,-1 0 0 0 0,0 0 0 0 0,0-1 1 0 0,7-5-1 0 0,-3 1-1204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3.8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 1 9727 0 0,'-1'4'109'0'0,"-1"1"-1"0"0,1 0 1 0 0,0 0-1 0 0,1 0 0 0 0,-1 0 1 0 0,1 6-1 0 0,-1-7 57 0 0,-4 38 789 0 0,-2 22 871 0 0,2 7 1116 0 0,1-5 205 0 0,2-6-1180 0 0,2-49-1676 0 0,1 31 1307 0 0,1-5-1492 0 0,2-18-48 0 0,8 18-142 0 0,-9-28-416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4.1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291 1 9727 0 0,'-2'8'305'0'0,"0"0"0"0"0,0 0 0 0 0,0 1 0 0 0,1-1 0 0 0,0 1 0 0 0,1-1 0 0 0,1 17 0 0 0,-1 8 1151 0 0,0 34 1608 0 0,-4 148 4176 0 0,-2-116-6007 0 0,3-57-1035 0 0,0-9-124 0 0,2-4-74 0 0,1 2 95 0 0,-1-11-1412 0 0,0-4-5106 0 0</inkml:trace>
  <inkml:trace contextRef="#ctx0" brushRef="#br0" timeOffset="1">0 463 19263 0 0,'0'-1'63'0'0,"0"1"-1"0"0,0-1 0 0 0,0 0 1 0 0,0 1-1 0 0,0-1 0 0 0,0 1 1 0 0,1-1-1 0 0,-1 1 1 0 0,0-1-1 0 0,0 1 0 0 0,0-1 1 0 0,1 1-1 0 0,-1-1 0 0 0,0 1 1 0 0,1-1-1 0 0,-1 1 1 0 0,0-1-1 0 0,1 1 0 0 0,-1-1 1 0 0,1 1-1 0 0,-1 0 0 0 0,1-1 1 0 0,-1 1-1 0 0,1 0 1 0 0,-1-1-1 0 0,1 1 0 0 0,-1 0 1 0 0,1 0-1 0 0,-1-1 0 0 0,1 1 1 0 0,-1 0-1 0 0,1 0 1 0 0,-1 0-1 0 0,1 0 0 0 0,0 0 1 0 0,-1 0-1 0 0,1 0 0 0 0,29-2-187 0 0,-20 2 356 0 0,31-5 606 0 0,-18 3 170 0 0,38 0 1 0 0,-13 3-417 0 0,-15-1-794 0 0,-25 0-185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4.6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405 0 12527 0 0,'-3'7'565'0'0,"0"0"0"0"0,0-1 0 0 0,-6 8 0 0 0,-3 8 321 0 0,-42 100 3792 0 0,-25 51-1694 0 0,-55 26-1754 0 0,50-82-1444 0 0,66-86-1085 0 0,12-25 630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3:55.0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4 10479 0 0,'-1'-1'27'0'0,"1"1"-1"0"0,-1 0 1 0 0,1-1-1 0 0,-1 1 0 0 0,1 0 1 0 0,-1 0-1 0 0,0-1 1 0 0,1 1-1 0 0,-1 0 1 0 0,1 0-1 0 0,-1 0 1 0 0,0 0-1 0 0,1 0 0 0 0,-1 0 1 0 0,1 0-1 0 0,-1 0 1 0 0,0 0-1 0 0,1 0 1 0 0,-1 0-1 0 0,1 0 0 0 0,-1 1 1 0 0,0-1-1 0 0,1 0 1 0 0,-2 1-1 0 0,1 0-156 0 0,0 0-1 0 0,0 0 1 0 0,0 0-1 0 0,0 0 1 0 0,0 0-1 0 0,0 0 1 0 0,0 0-1 0 0,0 0 1 0 0,1 1-1 0 0,-2 0 1 0 0,-1 5-517 0 0,1-1 0 0 0,0 1 1 0 0,-2 9-1 0 0,3-13 1218 0 0,-1 3-487 0 0,2 39 3169 0 0,0-36-1244 0 0,4 1-103 0 0,10 33-545 0 0,-10-33-237 0 0,2-1-48 0 0,17 28-116 0 0,-17-28-444 0 0,1-2-195 0 0,21 22-38 0 0,-13-17-55 0 0,16 7-199 0 0,-23-14-1479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1.9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201 154 8519 0 0,'0'-3'195'0'0,"0"0"-1"0"0,1-1 1 0 0,0 1-1 0 0,-1 0 1 0 0,1-1-1 0 0,0 1 0 0 0,0 0 1 0 0,1 0-1 0 0,-1 0 1 0 0,4-5-1 0 0,22-27 1355 0 0,-25 32-1461 0 0,15-14 2879 0 0,27-23 0 0 0,-37 34-2158 0 0,-7 6-745 0 0,1-1 0 0 0,-1 1 0 0 0,0 0 0 0 0,0 0 0 0 0,1 0 0 0 0,-1 0-1 0 0,0 0 1 0 0,0-1 0 0 0,1 1 0 0 0,-1 0 0 0 0,0 0 0 0 0,0 0 0 0 0,0-1 0 0 0,1 1 0 0 0,-1 0 0 0 0,0 0 0 0 0,0-1 0 0 0,0 1 0 0 0,0 0 0 0 0,1 0 0 0 0,-1-1 0 0 0,0 1 0 0 0,0 0 0 0 0,0-1 0 0 0,0 1-1 0 0,0 0 1 0 0,0 0 0 0 0,0-1 0 0 0,0 1 0 0 0,0 0 0 0 0,0-1 0 0 0,0 1 0 0 0,0 0 0 0 0,0-1 0 0 0,0 1 0 0 0,0 0 0 0 0,0 0 0 0 0,-1-1 0 0 0,-11-1 1370 0 0,-18 5-184 0 0,6 4-1020 0 0,1 2 0 0 0,0 0-1 0 0,0 1 1 0 0,1 1-1 0 0,-26 18 1 0 0,45-27-237 0 0,-13 7-84 0 0,0 1 1 0 0,1 0-1 0 0,0 2 0 0 0,-17 15 1 0 0,31-26 90 0 0,0 0 0 0 0,0 0-1 0 0,0 0 1 0 0,0 0 0 0 0,0 0 0 0 0,0 0 0 0 0,0 0 0 0 0,1 1 0 0 0,-1-1 0 0 0,0 0 0 0 0,1 0-1 0 0,-1 1 1 0 0,1-1 0 0 0,-1 0 0 0 0,1 1 0 0 0,0-1 0 0 0,0 0 0 0 0,-1 1 0 0 0,1-1 0 0 0,0 0-1 0 0,0 1 1 0 0,0-1 0 0 0,1 1 0 0 0,-1-1 0 0 0,0 0 0 0 0,0 1 0 0 0,1-1 0 0 0,-1 0 0 0 0,1 0-1 0 0,-1 1 1 0 0,1-1 0 0 0,0 0 0 0 0,-1 0 0 0 0,1 1 0 0 0,1 0 0 0 0,7 6-64 0 0,36 25 80 0 0,2-5-32 0 0,-37-22 82 0 0,-2 1 16 0 0,26 24-37 0 0,-26-24-110 0 0,-3 2-17 0 0,14 25 32 0 0,-19-33 53 0 0,1 0 0 0 0,0 0 1 0 0,-1 1-1 0 0,1-1 0 0 0,-1 0 0 0 0,0 0 0 0 0,1 0 1 0 0,-1 0-1 0 0,0 0 0 0 0,0 0 0 0 0,1 1 1 0 0,-1-1-1 0 0,0 2 0 0 0,0 1 16 0 0,1 2-8 0 0,-1 0 0 0 0,0 0 1 0 0,0 0-1 0 0,0-1 1 0 0,-1 1-1 0 0,0 0 0 0 0,0 0 1 0 0,0-1-1 0 0,-1 1 1 0 0,-3 7-1 0 0,3-9 17 0 0,1-2-1 0 0,-1 1 1 0 0,-1 0-1 0 0,1 0 1 0 0,0-1-1 0 0,-1 1 0 0 0,1-1 1 0 0,-1 1-1 0 0,0-1 1 0 0,0 0-1 0 0,0 0 1 0 0,0-1-1 0 0,0 1 1 0 0,0 0-1 0 0,0-1 1 0 0,-1 0-1 0 0,1 0 1 0 0,0 0-1 0 0,-1 0 1 0 0,1-1-1 0 0,-1 1 1 0 0,1-1-1 0 0,-1 0 1 0 0,1 0-1 0 0,-6 0 1 0 0,4-1-3 0 0,0 0 1 0 0,0 0-1 0 0,1 0 1 0 0,-1 0-1 0 0,0-1 1 0 0,1 0 0 0 0,-1 0-1 0 0,1 0 1 0 0,-1-1-1 0 0,1 1 1 0 0,0-1-1 0 0,0 0 1 0 0,0 0 0 0 0,0-1-1 0 0,1 1 1 0 0,-1-1-1 0 0,-4-6 1 0 0,2-4-500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2.2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1 4831 0 0,'-1'23'459'0'0,"-1"3"3974"0"0,-1 20-1901 0 0,-2 1 71 0 0,3-31-2173 0 0,0-2 902 0 0,1 0-1 0 0,0 1 0 0 0,1-1 0 0 0,2 19 1 0 0,0-24-1306 0 0,-1-5-273 0 0,-1 1 1 0 0,1-1 0 0 0,0 1-1 0 0,-1 6 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2.9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213 2 7079 0 0,'-33'23'1693'0'0,"1"1"0"0"0,1 2 0 0 0,1 1-1 0 0,-35 43 1 0 0,62-66-1284 0 0,0 0 0 0 0,1 0 0 0 0,-1 0 0 0 0,1 1 0 0 0,0-1 0 0 0,0 1-1 0 0,1-1 1 0 0,-3 11 2318 0 0,8-6-2077 0 0,9 26-41 0 0,-10-26-161 0 0,5-5-68 0 0,23 14-17 0 0,-15-11-16 0 0,-8-4-246 0 0,-3-1-37 0 0,-1 0 0 0 0,0-1 0 0 0,1 1 0 0 0,-1-1 0 0 0,1-1 0 0 0,6 2 0 0 0,0 0 21 0 0,-5-1-4 0 0,0 1 1 0 0,0-2 0 0 0,0 1 0 0 0,11-1-1 0 0,3 0 23 0 0,1 0 0 0 0,0-2 0 0 0,-1-1-1 0 0,26-6 1 0 0,-24 2-155 0 0,41-18 0 0 0,-55 20-81 0 0,1 0 0 0 0,-1 0 1 0 0,0 0-1 0 0,0-1 0 0 0,-1 0 0 0 0,0 0 1 0 0,8-10-1 0 0,-13 14 100 0 0,-1 1 0 0 0,1-1-1 0 0,-1 0 1 0 0,0 0 0 0 0,0 0 0 0 0,0 0-1 0 0,0 0 1 0 0,0 0 0 0 0,-1 0 0 0 0,1 0-1 0 0,0-1 1 0 0,-1 1 0 0 0,0 0 0 0 0,1 0-1 0 0,-1-1 1 0 0,0 1 0 0 0,-1-3 0 0 0,1 1-23 0 0,-1 1 0 0 0,0-1-1 0 0,0 1 1 0 0,-1-1 0 0 0,1 1 0 0 0,-1 0 0 0 0,1 0 0 0 0,-1 0 0 0 0,0 0 0 0 0,-3-3 0 0 0,-2-3-147 0 0,-1 1 0 0 0,0 0 0 0 0,-1 0 0 0 0,0 1 0 0 0,-19-12-1 0 0,6 7 40 0 0,0 1-1 0 0,0 1 0 0 0,-1 1 0 0 0,0 1 0 0 0,-37-8 0 0 0,22 10 854 0 0,0 0-1 0 0,-69 1 1 0 0,103 4-768 0 0,3 1 2 0 0,0 0-1 0 0,0 0 0 0 0,0 0 0 0 0,0 0 1 0 0,0 0-1 0 0,0 0 0 0 0,0 0 0 0 0,0 1 1 0 0,1-1-1 0 0,-1 0 0 0 0,0 0 0 0 0,0 1 1 0 0,0-1-1 0 0,0 0 0 0 0,-1 1 0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3.8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15 13327 0 0,'-4'-7'1184'0'0,"0"0"1520"0"0,5 7-2560 0 0,2 0-144 0 0,-1 1 64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4.2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45 19727 0 0,'-2'-2'659'0'0,"-2"-2"936"0"0,7 2-807 0 0,7-3-11 0 0,2-1-630 0 0,1 1 1 0 0,-1 0-1 0 0,1 1 1 0 0,1 0 0 0 0,14-2-1 0 0,-22 5 37 0 0,1 1-33 0 0,23 2-14 0 0,-23-2-1 0 0,0 3-56 0 0,23 5-236 0 0,-23-6-104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4.7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0 9239 0 0,'-4'5'319'0'0,"1"1"0"0"0,0-1 0 0 0,0 1 0 0 0,1-1 0 0 0,0 1 0 0 0,-3 9 0 0 0,-6 36 2730 0 0,7-35-2608 0 0,-2 20 1719 0 0,5-27-1723 0 0,0-2 833 0 0,2 1-178 0 0,-1 2-707 0 0,0-6 164 0 0,0 0 1 0 0,0 0-1 0 0,0 0 1 0 0,1 0 0 0 0,1 6-1 0 0,2-2-298 0 0,14 25-61 0 0,-13-25-208 0 0,-2-9-68 0 0,-2 1 80 0 0,0 0-1 0 0,0 0 0 0 0,0 0 0 0 0,0-1 0 0 0,0 1 0 0 0,0 0 0 0 0,0 0 0 0 0,0-1 0 0 0,-1 1 0 0 0,1-1 0 0 0,0 1 0 0 0,0-1 0 0 0,0 1 0 0 0,-1-1 0 0 0,1 0 0 0 0,0 1 0 0 0,0-1 0 0 0,-1 0 0 0 0,1 1 0 0 0,0-2 0 0 0,1-1-122 0 0,-1 0 1 0 0,0 0-1 0 0,0-1 0 0 0,0 1 0 0 0,-1 0 0 0 0,2-4 0 0 0,3-40-3845 0 0,1-62 0 0 0,-6 98 3200 0 0,0-17-4533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7.9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1 21655 0 0,'-3'0'341'0'0,"-6"1"1036"0"0,8 0-1325 0 0,0 0-1 0 0,0 0 0 0 0,0 0 0 0 0,0 0 0 0 0,0 1 0 0 0,0-1 0 0 0,0 0 0 0 0,1 0 0 0 0,-1 0 0 0 0,0 2 0 0 0,0-2-392 0 0,1 8-155 0 0,-3 42-612 0 0,2-41 892 0 0,1-1-80 0 0,-1-1 0 0 0,1 0 0 0 0,2 10 0 0 0,-2-6 55 0 0,4 31-795 0 0,-3-33 1054 0 0,-1-4 201 0 0,1 1 0 0 0,0 0 0 0 0,3 10 0 0 0,3 12 477 0 0,-5-22 40 0 0,1 3 133 0 0,9 30 54 0 0,-9-30 6 0 0,2-1-77 0 0,12 28-346 0 0,-13-28-156 0 0,1-1-28 0 0,16 23-44 0 0,-16-23-75 0 0,3-1-150 0 0,21 22-30 0 0,-21-22 58 0 0,19-4-447 0 0,-14-1 252 0 0,-13-2 89 0 0,1 0 0 0 0,0 0 0 0 0,-1 0-1 0 0,1 0 1 0 0,0 0 0 0 0,0 0 0 0 0,-1 0 0 0 0,1 0-1 0 0,0-1 1 0 0,-1 1 0 0 0,1 0 0 0 0,-1-1-1 0 0,1 1 1 0 0,0 0 0 0 0,-1-1 0 0 0,1 1-1 0 0,-1-1 1 0 0,1 1 0 0 0,-1-1 0 0 0,1 1 0 0 0,-1-1-1 0 0,1 1 1 0 0,-1-1 0 0 0,0 1 0 0 0,1-1-1 0 0,0-1 1 0 0,3-15-1039 0 0,-3 12 664 0 0,1-8-1869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5.1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1 123 6415 0 0,'5'-18'57'0'0,"-4"14"4"0"0,1 0 0 0 0,-1-1 0 0 0,0 1-1 0 0,-1 0 1 0 0,1-1 0 0 0,-1-6 0 0 0,1 8 103 0 0,0 1 0 0 0,0-1 0 0 0,0 1 0 0 0,1-1 0 0 0,-1 1 0 0 0,1-1 0 0 0,-1 1 0 0 0,1 0 0 0 0,3-3 0 0 0,-1 1 407 0 0,0 0 0 0 0,0 0-1 0 0,1 1 1 0 0,-1 0 0 0 0,1 0 0 0 0,0 0 0 0 0,0 0-1 0 0,0 1 1 0 0,0 0 0 0 0,0 0 0 0 0,1 0 0 0 0,-1 0 0 0 0,0 1-1 0 0,1 0 1 0 0,0 0 0 0 0,-1 1 0 0 0,7-1 0 0 0,-10 1 350 0 0,6 1-8 0 0,0 0-589 0 0,-4-1-40 0 0,-1 0-1 0 0,1 0 1 0 0,0 1-1 0 0,0 0 1 0 0,-1 0-1 0 0,1 0 1 0 0,6 3-1 0 0,26 8 184 0 0,-27-10-37 0 0,-4 6-359 0 0,18 26 1 0 0,-23-32-63 0 0,1-1-1 0 0,-1 1 1 0 0,1-1-1 0 0,-1 0 1 0 0,1 1-1 0 0,-1-1 1 0 0,0 1 0 0 0,0-1-1 0 0,0 1 1 0 0,0-1-1 0 0,0 1 1 0 0,0-1-1 0 0,0 1 1 0 0,0-1 0 0 0,-1 1-1 0 0,1-1 1 0 0,0 0-1 0 0,-1 1 1 0 0,1-1-1 0 0,-1 1 1 0 0,0-1-1 0 0,1 0 1 0 0,-1 0 0 0 0,0 1-1 0 0,0-1 1 0 0,-1 2-1 0 0,-2 2 58 0 0,-17 27 293 0 0,-1-2-1 0 0,-1 0 0 0 0,-36 34 1 0 0,33-42-482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5.6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41 178 13847 0 0,'-2'1'363'0'0,"-2"7"756"0"0,3-7-865 0 0,1 7 2 0 0,-3 40 306 0 0,-2 10 559 0 0,-8 38 1028 0 0,6-47-285 0 0,5-42-1549 0 0,-1 26 1297 0 0,2-4-1172 0 0,1-21 566 0 0,2-8-1294 0 0,-1-1 261 0 0,0 1 0 0 0,1 0 0 0 0,-1 0 0 0 0,0 0 0 0 0,1-1 0 0 0,-1 1 1 0 0,0 0-1 0 0,0-1 0 0 0,1 0 0 0 0,-1 1 0 0 0,0-1 0 0 0,0 1 0 0 0,0-1 0 0 0,0 0 0 0 0,0 0 0 0 0,0 0 0 0 0,0 0 0 0 0,0 0 0 0 0,0 0 0 0 0,0 0 0 0 0,0 0 0 0 0,0-2 0 0 0,2-2-172 0 0,-1 0-1 0 0,0-1 0 0 0,0 1 0 0 0,2-9 1 0 0,0-1-369 0 0,89-279-13364 0 0,-88 280 12791 0 0,0 0 0 0 0,1 1 1 0 0,0-1-1 0 0,15-22 0 0 0,-17 30 1131 0 0,1 0 0 0 0,0 1 0 0 0,0 0 1 0 0,0 0-1 0 0,0 0 0 0 0,1 0 0 0 0,0 1 0 0 0,0 0 0 0 0,0 0 0 0 0,0 1 0 0 0,14-6 0 0 0,-13 7 959 0 0,0 0-1 0 0,0 0 1 0 0,0 0-1 0 0,1 1 1 0 0,15 0 3246 0 0,-14 4-2549 0 0,34 15 4442 0 0,-38-6-4713 0 0,12 33-376 0 0,-12-33-168 0 0,-6-3-29 0 0,0 7-440 0 0,-1-1-1 0 0,-1 1 1 0 0,0-1 0 0 0,-1 0-1 0 0,0 0 1 0 0,-8 15 0 0 0,10-25-325 0 0,-1 0 1 0 0,0 0-1 0 0,0 0 1 0 0,-1-1-1 0 0,1 1 0 0 0,-1-1 1 0 0,0 0-1 0 0,0 0 1 0 0,-1 0-1 0 0,1-1 1 0 0,-10 6-1 0 0,8-5-39 0 0,-1-1 0 0 0,0 0-1 0 0,0-1 1 0 0,0 0 0 0 0,-1 0 0 0 0,1 0 0 0 0,0-1-1 0 0,-12 1 1 0 0,11-2-91 0 0,-19 3-200 0 0,25-3 274 0 0,1 0-1 0 0,-1 0 1 0 0,1 1 0 0 0,0-1 0 0 0,-1 1 0 0 0,1-1-1 0 0,0 1 1 0 0,-1 0 0 0 0,1-1 0 0 0,0 1 0 0 0,0 0 0 0 0,-1 0-1 0 0,1 0 1 0 0,0 0 0 0 0,-1 2 0 0 0,1-2 6 0 0,0 2-11 0 0,4 9-107 0 0,7 25 136 0 0,-8-28 339 0 0,6-2-240 0 0,21 24 13 0 0,-21-24 247 0 0,1-3-165 0 0,26 12-4 0 0,-26-12-23 0 0,-1-1-11 0 0,26 10-1 0 0,-26-10-11 0 0,2 0-46 0 0,46 14 45 0 0,-12-6-145 0 0,6-1-2015 0 0,-7-4-7179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6.0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31 528 19727 0 0,'-30'-23'2136'0'0,"31"21"-2043"0"0,0-1 1 0 0,0 1-1 0 0,0-1 0 0 0,1 1 0 0 0,-1-1 0 0 0,1 1 1 0 0,-1 0-1 0 0,3-3 0 0 0,-3 4-73 0 0,20-24 79 0 0,34-31 0 0 0,-35 37 50 0 0,-1 0 0 0 0,32-45 0 0 0,-34 37-1038 0 0,-1 0 0 0 0,-2-2-1 0 0,18-50 1 0 0,-22 48-3520 0 0,10-53 1 0 0,-19 65 187 0 0,-13 18 1659 0 0,11 2 2889 0 0,0 1-1 0 0,0-1 1 0 0,0 0-1 0 0,0 1 1 0 0,0-1-1 0 0,0 0 1 0 0,0 1-1 0 0,0-1 1 0 0,0 1-1 0 0,1 0 1 0 0,-1-1-1 0 0,1 1 0 0 0,-3 20 8571 0 0,2 12-7253 0 0,1-25 1255 0 0,2-1-1566 0 0,9 28-386 0 0,-9-27 574 0 0,4 0-854 0 0,19 28-291 0 0,-19-28-126 0 0,2-2-24 0 0,24 18-30 0 0,-24-19-91 0 0,3 1-48 0 0,2 2-47 0 0,-1-1 30 0 0,27 14 1 0 0,14 5 48 0 0,2 1 5 0 0,-22-12-21 0 0,-25-12-1 0 0,2 1 0 0 0,28 17 1 0 0,-28-16 6 0 0,-2-1 1 0 0,22 15 0 0 0,-15-8-13 0 0,15 16-69 0 0,-23-21-68 0 0,-3 1-44 0 0,11 27-155 0 0,-15-34 252 0 0,1-1 0 0 0,-1 1 0 0 0,0-1 0 0 0,0 1-1 0 0,1 0 1 0 0,-1 0 0 0 0,0-1 0 0 0,0 1 0 0 0,0 0 0 0 0,1-1 0 0 0,-1 1 0 0 0,0 0-1 0 0,0-1 1 0 0,0 1 0 0 0,0 0 0 0 0,-1 0 0 0 0,1-1 0 0 0,0 2 0 0 0,-5 5-318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6.4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15 110 22687 0 0,'-4'-9'699'0'0,"2"7"-503"0"0,1-1 0 0 0,-1 1 0 0 0,1-1 0 0 0,0 0 0 0 0,0 0 1 0 0,1 1-1 0 0,-1-1 0 0 0,0-6 0 0 0,18 3-47 0 0,10-6-137 0 0,1 1-1 0 0,0 2 0 0 0,0 0 0 0 0,1 2 0 0 0,50-6 0 0 0,-3 10-711 0 0,151 12 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6.7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 14743 0 0,'0'0'28'0'0,"-1"-1"1"0"0,1 1-1 0 0,0 0 0 0 0,0 0 0 0 0,0 0 0 0 0,0 0 1 0 0,0 0-1 0 0,-1 0 0 0 0,1 0 0 0 0,0 0 0 0 0,0 0 1 0 0,0 0-1 0 0,0 0 0 0 0,0 0 0 0 0,-1 0 0 0 0,1 0 1 0 0,0 0-1 0 0,0 0 0 0 0,0 0 0 0 0,0 0 0 0 0,0 1 1 0 0,-1-1-1 0 0,1 0 0 0 0,0 0 0 0 0,0 0 0 0 0,0 0 1 0 0,0 0-1 0 0,0 0 0 0 0,0 0 0 0 0,-1 0 0 0 0,1 0 1 0 0,0 1-1 0 0,0-1 0 0 0,0 0 0 0 0,0 0 0 0 0,0 0 1 0 0,0 0-1 0 0,0 0 0 0 0,0 1 0 0 0,0-1 0 0 0,0 0 1 0 0,0 0-1 0 0,0 0 0 0 0,0 0 0 0 0,0 0 0 0 0,0 1 1 0 0,0-1-1 0 0,0 0 0 0 0,0 0 0 0 0,0 0 0 0 0,0 0 1 0 0,0 0-1 0 0,0 1 0 0 0,0-1 0 0 0,0 0 0 0 0,0 0 1 0 0,0 0-1 0 0,0 0 0 0 0,5 22 140 0 0,7 10 63 0 0,-9-23 665 0 0,4 3 288 0 0,20 36 57 0 0,-14-28-6 0 0,15 11-57 0 0,-12-17-24 0 0,21 13-9 0 0,-18-14-112 0 0,41 22-94 0 0,-3-4-308 0 0,-6-4-251 0 0,-20-10-219 0 0,-24-13-16 0 0,2 1-70 0 0,2 2-65 0 0,35 15 84 0 0,6 1-18 0 0,11 3-16 0 0,-44-18-54 0 0,-6-2-40 0 0,25 6 1 0 0,-11-5 29 0 0,-17-4-218 0 0,-6-2 188 0 0,0 0 0 0 0,0 0 0 0 0,0 1 1 0 0,7 3-1 0 0,1 1-2618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7.1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190 441 3479 0 0,'-23'-3'2048'0'0,"-22"-1"0"0"0,-6-1 882 0 0,43 4-2369 0 0,2 1-3 0 0,0-1 0 0 0,0 0 0 0 0,1 0 0 0 0,-1 0-1 0 0,1-1 1 0 0,-1 0 0 0 0,1 0 0 0 0,-9-4 0 0 0,14 5-475 0 0,-1 1 0 0 0,1 0 0 0 0,0-1 0 0 0,0 1 0 0 0,-1 0 0 0 0,1-1 0 0 0,0 1 1 0 0,-1-1-1 0 0,1 1 0 0 0,0-1 0 0 0,0 1 0 0 0,0 0 0 0 0,0-1 0 0 0,-1 1 0 0 0,1-1 0 0 0,0 1 0 0 0,0-1 0 0 0,0 1 0 0 0,0-1 0 0 0,0 1 0 0 0,0-1 0 0 0,0 1 0 0 0,0-1 0 0 0,0 1 0 0 0,1-1 0 0 0,-1 1 0 0 0,0-1 0 0 0,0 1 0 0 0,0-1 0 0 0,1 1 0 0 0,-1-1 0 0 0,0 1 0 0 0,0 0 0 0 0,1-1 0 0 0,-1 1 0 0 0,0-1 1 0 0,1 1-1 0 0,-1 0 0 0 0,0-1 0 0 0,1 1 0 0 0,-1 0 0 0 0,1-1 0 0 0,20-14 1170 0 0,-19 13-1135 0 0,178-124 2903 0 0,-99 66-2458 0 0,132-74-1 0 0,-118 78-2366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7.5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 1 9239 0 0,'-2'0'139'0'0,"2"1"-99"0"0,-1-1 0 0 0,1 0 0 0 0,-1 0 0 0 0,1 1 1 0 0,-1-1-1 0 0,1 1 0 0 0,-1-1 0 0 0,1 0 0 0 0,-1 1 0 0 0,1-1 0 0 0,-1 1 0 0 0,1-1 1 0 0,-1 1-1 0 0,1-1 0 0 0,0 1 0 0 0,-1-1 0 0 0,1 1 0 0 0,0 0 0 0 0,0-1 0 0 0,-1 1 0 0 0,1-1 1 0 0,0 2-1 0 0,-1-1 274 0 0,0 6 97 0 0,1 2-265 0 0,-7 29 731 0 0,-6 15 1960 0 0,-1 8 420 0 0,11-49-2712 0 0,-7 35 2174 0 0,0 9 410 0 0,8-47-2753 0 0,1-3-66 0 0,-1-1 0 0 0,2 0 1 0 0,-1 1-1 0 0,1-1 0 0 0,0 10 1 0 0,-1 27 255 0 0,1-31 42 0 0,7 15-266 0 0,-5-20-295 0 0,0 0 1 0 0,-1 0 0 0 0,2 12-1 0 0,3-10 12 0 0,-1-2-373 0 0,0-1 0 0 0,0 1 0 0 0,10 8 0 0 0,-12-13-286 0 0,-1 1 1 0 0,0-1-1 0 0,1 0 1 0 0,-1 0-1 0 0,1 0 0 0 0,-1 0 1 0 0,1 0-1 0 0,-1-1 0 0 0,1 1 1 0 0,4 0-1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4:07.9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654 419 7079 0 0,'-3'-2'171'0'0,"0"0"-1"0"0,0 0 0 0 0,-1 1 0 0 0,1-1 0 0 0,0 1 1 0 0,-1-1-1 0 0,1 1 0 0 0,0 0 0 0 0,-1 1 0 0 0,0-1 1 0 0,1 0-1 0 0,-1 1 0 0 0,1 0 0 0 0,-1 0 0 0 0,1 0 0 0 0,-6 1 1 0 0,-42 8 2652 0 0,-30 8-1118 0 0,73-14-1183 0 0,-1 0 0 0 0,1 0 0 0 0,0 1 1 0 0,0-1-1 0 0,0 2 0 0 0,1-1 0 0 0,-9 7 0 0 0,-5 14 3079 0 0,20-17-2493 0 0,-2 21-353 0 0,2-21 413 0 0,7 2-636 0 0,17 30-124 0 0,-18-30-51 0 0,4-3-6 0 0,25 20-29 0 0,-26-20-95 0 0,2-1-40 0 0,48 33 137 0 0,-15-11-295 0 0,-3 0-18 0 0,-32-23 42 0 0,1 2 0 0 0,25 21-53 0 0,-1 2-47 0 0,-25-22 56 0 0,-2-2 320 0 0,-3 3-249 0 0,7 28-64 0 0,-10-37-16 0 0,0 1 0 0 0,0 0 0 0 0,0-1 0 0 0,0 1 0 0 0,0 0 0 0 0,0-1 0 0 0,0 1 0 0 0,0 0 0 0 0,0-1 0 0 0,0 1 0 0 0,0 0 0 0 0,-1-1 0 0 0,1 1 0 0 0,0-1 0 0 0,0 1 0 0 0,-1 0 0 0 0,1-1 0 0 0,0 1 0 0 0,-1-1 0 0 0,1 1 0 0 0,-1-1 0 0 0,1 1 0 0 0,-1-1 0 0 0,1 1 0 0 0,-1-1 0 0 0,1 0 0 0 0,-1 1 0 0 0,0 0 0 0 0,-17 4 28 0 0,15-4-3 0 0,-12 3-8 0 0,0-1-1 0 0,0-1 0 0 0,0 0 0 0 0,-22-1 0 0 0,-61-8-22 0 0,87 6 10 0 0,0-1 1 0 0,1 0-1 0 0,-12-4 0 0 0,18 5-22 0 0,0-1 1 0 0,1 1-1 0 0,-1-1 0 0 0,1 0 0 0 0,-1 0 0 0 0,1 0 0 0 0,0-1 0 0 0,-1 1 0 0 0,1-1 1 0 0,1 0-1 0 0,-6-5 0 0 0,1-3-169 0 0</inkml:trace>
  <inkml:trace contextRef="#ctx0" brushRef="#br0" timeOffset="1">21 60 21335 0 0,'-4'-26'1896'0'0,"0"11"-1512"0"0,-4-4 2768 0 0,7 19-2768 0 0,-1 3-80 0 0,0 2 440 0 0,21 53-680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37.5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5 10479 0 0,'-3'-4'1123'0'0,"7"5"-624"0"0,3 1-582 0 0,2 1-6 0 0,5 2-14 0 0,0 0 0 0 0,16 9 1 0 0,-29-13 778 0 0,9 4-260 0 0,27 17 34 0 0,-28-16 740 0 0,0 1-560 0 0,27 20-8 0 0,-27-21-46 0 0,1 0-22 0 0,2 2-370 0 0,-5-3 44 0 0,1 0 1 0 0,0 0-1 0 0,16 6 1 0 0,29 14 785 0 0,-41-20-849 0 0,-1 0 99 0 0,-1 0 0 0 0,17 10 1 0 0,14 10 52 0 0,-21-12-58 0 0,19 16-17 0 0,-20-14-20 0 0,35 33 20 0 0,-44-38-209 0 0,30 29 140 0 0,6 10 181 0 0,-17-17-162 0 0,-21-25-8 0 0,1 3-33 0 0,27 28-14 0 0,-27-29-1 0 0,1 0-4 0 0,29 24-17 0 0,-30-25-10 0 0,0-3-1 0 0,25 18-31 0 0,-26-17-119 0 0,1-1-74 0 0,44 25 109 0 0,-49-28-488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37.9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37 616 13327 0 0,'-5'-5'522'0'0,"4"3"-454"0"0,0 0 0 0 0,-1 1 0 0 0,1-1 0 0 0,-1 0 1 0 0,0 1-1 0 0,0-1 0 0 0,1 1 0 0 0,-1 0 0 0 0,0 0 1 0 0,0 0-1 0 0,0 0 0 0 0,0 0 0 0 0,-3-1 0 0 0,5 2-47 0 0,-1 0-1 0 0,1 0 0 0 0,0 0 1 0 0,0 0-1 0 0,0 0 1 0 0,-1 1-1 0 0,1-1 1 0 0,0 0-1 0 0,0 0 0 0 0,0 0 1 0 0,-1 0-1 0 0,1 0 1 0 0,0 1-1 0 0,0-1 0 0 0,0 0 1 0 0,0 0-1 0 0,0 0 1 0 0,0 1-1 0 0,-1-1 0 0 0,1 0 1 0 0,0 0-1 0 0,0 0 1 0 0,0 1-1 0 0,0-1 0 0 0,0 0 1 0 0,0 0-1 0 0,0 1 1 0 0,0-1-1 0 0,0 0 0 0 0,0 0 1 0 0,0 0-1 0 0,0 1 1 0 0,0-1-1 0 0,0 0 0 0 0,0 0 1 0 0,0 1-1 0 0,0-1 1 0 0,0 0-1 0 0,1 0 0 0 0,-1 0 1 0 0,0 1-1 0 0,0 0-78 0 0,0-1 0 0 0,0 1 0 0 0,1-1 0 0 0,-1 1 0 0 0,0-1 0 0 0,0 1 0 0 0,1-1 0 0 0,-1 1 0 0 0,0-1 0 0 0,1 0 0 0 0,-1 1 0 0 0,0-1 0 0 0,1 1 0 0 0,-1-1 0 0 0,1 0-1 0 0,-1 1 1 0 0,0-1 0 0 0,1 0 0 0 0,0 1 0 0 0,2-1-275 0 0,0 1 0 0 0,0-1 1 0 0,0 0-1 0 0,-1 0 0 0 0,1-1 0 0 0,0 1 0 0 0,0-1 0 0 0,-1 1 0 0 0,1-1 0 0 0,5-2 0 0 0,28-15-951 0 0,-22 11 1108 0 0,98-44 2900 0 0,42-21 2533 0 0,126-98-2752 0 0,-101 46-1211 0 0,-36 22 100 0 0,-130 94-1268 0 0,0 0 1 0 0,0 1-1 0 0,0 0 0 0 0,1 1 0 0 0,0 1 0 0 0,1 0 1 0 0,-1 1-1 0 0,19-3 0 0 0,-9 5-141 0 0,11 4-54 0 0,-27-1 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8.3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70 20215 0 0,'-2'-5'1242'0'0,"1"2"-290"0"0,5 7 290 0 0,3-4-1770 0 0,2 2 426 0 0,-4-2-85 0 0,-1 1 1 0 0,1-1-1 0 0,0 0 1 0 0,-1 0-1 0 0,9-1 1 0 0,34-3-255 0 0,-2-1 739 0 0,-3-1 91 0 0,-1 2 190 0 0,4-1-52 0 0,2 0-86 0 0,-3 0-90 0 0,-4-1-102 0 0,-6 2-149 0 0,7-1-96 0 0,-19 2-166 0 0,-4 0 43 0 0,0-2-1376 0 0,7-3-6601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36.2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5 103 7079 0 0,'-1'-7'347'0'0,"1"5"-305"0"0,0 0-1 0 0,0 0 0 0 0,0 0 1 0 0,0 1-1 0 0,0-1 0 0 0,0 0 0 0 0,0 0 1 0 0,0 0-1 0 0,1-2 0 0 0,0 3-111 0 0,1-1 0 0 0,-1 1 0 0 0,0-1-1 0 0,0 1 1 0 0,1 0 0 0 0,-1 0 0 0 0,1 0 0 0 0,-1 0-1 0 0,1 0 1 0 0,2-1 0 0 0,6-5-459 0 0,-9 6 277 0 0,0 0 0 0 0,1 0 0 0 0,-1 0 1 0 0,0-1-1 0 0,0 1 0 0 0,0-1 0 0 0,0 1 0 0 0,0-1 0 0 0,0 1 0 0 0,0-1 0 0 0,-1 1 1 0 0,1-1-1 0 0,0 0 0 0 0,-1 1 0 0 0,1-4 0 0 0,-1 4 208 0 0,0 0-1 0 0,0 0 1 0 0,0 0-1 0 0,-1 0 1 0 0,1 1-1 0 0,0-1 1 0 0,-1 0-1 0 0,1 0 1 0 0,0 0-1 0 0,-1 1 1 0 0,1-1-1 0 0,-1 0 1 0 0,1 1-1 0 0,-1-1 1 0 0,1 0 0 0 0,-1 1-1 0 0,0-1 1 0 0,1 1-1 0 0,-1-1 1 0 0,0 1-1 0 0,0-1 1 0 0,1 1-1 0 0,-1-1 1 0 0,0 1-1 0 0,0 0 1 0 0,1-1-1 0 0,-1 1 1 0 0,0 0-1 0 0,0 0 1 0 0,0-1-1 0 0,0 1 1 0 0,0 0-1 0 0,1 0 1 0 0,-3 0-1 0 0,-23-5 6429 0 0,47 1-1478 0 0,36 5-2190 0 0,107 17 1 0 0,-157-17-2334 0 0,3 3 7 0 0,27 9-23 0 0,-28-9-107 0 0,-1 1-48 0 0,25 14-11 0 0,-25-14 199 0 0,2 2-200 0 0,29 24 0 0 0,-29-24 226 0 0,0 1-196 0 0,30 21 2 0 0,-30-21 299 0 0,0-2-222 0 0,29 20 3 0 0,-29-19-29 0 0,-2-3-123 0 0,25 12-52 0 0,-25-12-11 0 0,1-1-5 0 0,25 9-17 0 0,-25-9-10 0 0,-1-1-1 0 0,0 0-38 0 0,45 9 222 0 0,-45-10-219 0 0,0 0 0 0 0,-1 0 0 0 0,1-1 0 0 0,0 0 0 0 0,12-2 0 0 0,-18 1-503 0 0,-8 2-650 0 0,-12 2-1294 0 0,10 1-192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36.6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1028 8519 0 0,'-2'-6'210'0'0,"1"6"-193"0"0,1-1-1 0 0,0 0 1 0 0,-1 1 0 0 0,1-1 0 0 0,0 0 0 0 0,-1 0-1 0 0,1 1 1 0 0,0-1 0 0 0,0 0 0 0 0,0 0 0 0 0,0 1-1 0 0,-1-1 1 0 0,1 0 0 0 0,0 0 0 0 0,1 0 0 0 0,-1 1-1 0 0,0-1 1 0 0,0 0 0 0 0,0 0 0 0 0,0 1 0 0 0,0-1-1 0 0,1 0 1 0 0,-1 0 0 0 0,0 1 0 0 0,1-1 0 0 0,-1 0 0 0 0,1 1-1 0 0,-1-1 1 0 0,1 0 0 0 0,-1 1 0 0 0,1-1 0 0 0,-1 1-1 0 0,1-1 1 0 0,-1 1 0 0 0,1-1 0 0 0,0 1 0 0 0,0-1-1 0 0,224-179-1366 0 0,-153 123 5263 0 0,124-131 1 0 0,-88 79-2445 0 0,51-29-306 0 0,15-15-248 0 0,-130 108-713 0 0,-9 8 138 0 0,46-37 0 0 0,-78 72-287 0 0,-1 0 0 0 0,1 0 0 0 0,0 0 1 0 0,-1 1-1 0 0,1-1 0 0 0,4 0 1 0 0,-6 1-48 0 0,-1 1 0 0 0,0 0 0 0 0,1 0-1 0 0,-1 0 1 0 0,0 0 0 0 0,1 0 0 0 0,-1 0 0 0 0,1 0 0 0 0,-1 0 0 0 0,0 0 0 0 0,1 0 0 0 0,-1 0 0 0 0,1 0 0 0 0,-1 0 0 0 0,0 0 0 0 0,1 1 0 0 0,-1-1 0 0 0,0 0 0 0 0,1 0 0 0 0,-1 0 0 0 0,0 0 0 0 0,1 1 0 0 0,-1-1-1 0 0,1 1-5 0 0,-1-1-1 0 0,0 1 0 0 0,1 0 1 0 0,-1-1-1 0 0,0 1 1 0 0,0 0-1 0 0,1 0 0 0 0,-1-1 1 0 0,0 1-1 0 0,0 0 0 0 0,0 0 1 0 0,0-1-1 0 0,0 1 0 0 0,0 0 1 0 0,0 0-1 0 0,0-1 0 0 0,-1 2 1 0 0,-4 23-1523 0 0,-1-8-5372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2.6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1097 2703 0 0,'16'-14'375'0'0,"33"-24"-295"0"0,-23 17 1875 0 0,1 2 0 0 0,48-27 0 0 0,185-105 175 0 0,-210 123-1474 0 0,73-29 0 0 0,27-15 198 0 0,-115 51-556 0 0,102-55 200 0 0,-102 59-379 0 0,1 1 0 0 0,37-10-1 0 0,71-13 299 0 0,31-10 13 0 0,81-19 112 0 0,-22 6 381 0 0,31-4-532 0 0,-41 12-182 0 0,-207 49-208 0 0,278-66 74 0 0,270 9 329 0 0,-393 55-182 0 0,259-3 824 0 0,-126 8-107 0 0,283 14-586 0 0,-576-11-346 0 0,28 3 105 0 0,1 1 0 0 0,41 12 0 0 0,-70-15-60 0 0,-2 0 65 0 0,0 0 0 0 0,19 7 0 0 0,27 11 355 0 0,3 3 95 0 0,173 45 672 0 0,-185-58-1055 0 0,13 4-107 0 0,-17-5-46 0 0,19 1 165 0 0,258 27 317 0 0,-243-23 166 0 0,-70-13-390 0 0,-2 0-273 0 0,0 0-1 0 0,0 0 0 0 0,0 1 0 0 0,-1-1 0 0 0,7 4 1 0 0,9 3 55 0 0,-18-8-12 0 0,5 5-5 0 0,1 0-47 0 0,-4-2-8 0 0,0-1-1 0 0,0 1 1 0 0,0 0 0 0 0,-1 0-1 0 0,6 5 1 0 0,-21-15-252 0 0,-1 1-2935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3.0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17 655 0 0,'2'-6'64'0'0,"0"2"-64"0"0,-1 1 0 0 0,-1 2 0 0 0,1 0 248 0 0,1 0-112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3.4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205 57 2039 0 0,'8'-12'6501'0'0,"-5"4"-5201"0"0,2-2 19 0 0,-2 5 33 0 0,0 0 0 0 0,0 0 0 0 0,8-7 0 0 0,-13 21-319 0 0,2-8-990 0 0,0 1 0 0 0,0 0 0 0 0,0-1-1 0 0,-1 1 1 0 0,1 0 0 0 0,0-1 0 0 0,-1 1 0 0 0,0 0 0 0 0,1-1-1 0 0,-2 3 1 0 0,-1 3 164 0 0,-12 36 444 0 0,-1 2 33 0 0,-7 15-404 0 0,-37 68 1 0 0,15-55 58 0 0,25-44-113 0 0,2 1 0 0 0,-15 33 0 0 0,32-55-353 0 0,7-9-170 0 0,8-10-287 0 0,-1-5-5245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3.9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32 4831 0 0,'-11'-30'4867'0'0,"11"30"-4852"0"0,0 0-1 0 0,0 0 1 0 0,0 0-1 0 0,0 0 1 0 0,0 0 0 0 0,0 0-1 0 0,0 0 1 0 0,0 0-1 0 0,0 0 1 0 0,0 0 0 0 0,0 0-1 0 0,0 0 1 0 0,0 0-1 0 0,0 0 1 0 0,0 0 0 0 0,0 0-1 0 0,0 0 1 0 0,0 0-1 0 0,0 0 1 0 0,0 0 0 0 0,1 0-1 0 0,-1 0 1 0 0,0 0-1 0 0,0 0 1 0 0,0 0 0 0 0,0 0-1 0 0,0 0 1 0 0,0 0-1 0 0,0 0 1 0 0,0 0 0 0 0,0 0 14 0 0,0 0-15 0 0,0 0 1 0 0,0 0 0 0 0,0 0-1 0 0,0 0 1 0 0,0 0-1 0 0,0 0 1 0 0,0 0 0 0 0,0-1-1 0 0,0 1 1 0 0,0 0-1 0 0,0 0 1 0 0,0 0 0 0 0,0 0-1 0 0,0 0 1 0 0,0 0-1 0 0,0 0 1 0 0,0 0 0 0 0,0 0-1 0 0,0 0 1 0 0,0 0-1 0 0,0 0 1 0 0,0 0 0 0 0,0 0-1 0 0,0 0 1 0 0,0 0-1 0 0,0 0 1 0 0,0 0 0 0 0,0 0-1 0 0,0 0 1 0 0,0 0-1 0 0,0-1 1 0 0,0 1-1 0 0,8 6 884 0 0,0-1-620 0 0,21 15 224 0 0,-21-15 1384 0 0,0 1-1165 0 0,24 21 30 0 0,-24-21 7 0 0,-1-1-39 0 0,20 14-175 0 0,-21-14-80 0 0,2 1-15 0 0,21 16-41 0 0,-21-17-168 0 0,1 2-74 0 0,46 29 134 0 0,-13-10 106 0 0,4 1 18 0 0,-36-21-362 0 0,31 16 212 0 0,16 5 46 0 0,-3-3-8 0 0,-6-3-6 0 0,-20-8-147 0 0,-21-9 8 0 0,2 1 1 0 0,26 14-7 0 0,-26-14-26 0 0,-1-1-8 0 0,1 2-86 0 0,28 12 154 0 0,-9-5-103 0 0,29 16 116 0 0,-49-24-159 0 0,1 1-246 0 0,-9-3-242 0 0,-5-2-751 0 0,-1-2-104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4.2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24 189 13327 0 0,'-23'-17'1448'0'0,"23"15"-1248"0"0,2 3-520 0 0,1-1-1 0 0,-1 0 0 0 0,1 1 1 0 0,0-1-1 0 0,-1-1 0 0 0,1 1 1 0 0,3-1-1 0 0,60-12-3708 0 0,0-4 4193 0 0,38-8 3812 0 0,62-10 543 0 0,97-16-1253 0 0,-203 40-3278 0 0,30-3 421 0 0,-31 11-6057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6.7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231 8 6191 0 0,'-7'-4'753'0'0,"6"4"-701"0"0,1-1-1 0 0,0 1 1 0 0,-1 0-1 0 0,1 0 1 0 0,-1-1 0 0 0,1 1-1 0 0,-1 0 1 0 0,0 0-1 0 0,1-1 1 0 0,-1 1 0 0 0,1 0-1 0 0,-1 0 1 0 0,1 0-1 0 0,-1 0 1 0 0,1 0 0 0 0,-1 0-1 0 0,0 0 1 0 0,1 0-1 0 0,-1 0 1 0 0,1 0 0 0 0,-1 0-1 0 0,1 0 1 0 0,-1 1-1 0 0,0-1 1 0 0,1 0 0 0 0,-1 0-1 0 0,1 0 1 0 0,-1 1-1 0 0,1-1 1 0 0,-1 0 0 0 0,1 1-1 0 0,0-1 1 0 0,-1 0-1 0 0,0 1 1 0 0,-4 4 498 0 0,0-1-1 0 0,0 1 1 0 0,1 0-1 0 0,-1 0 1 0 0,1 1 0 0 0,0-1-1 0 0,-3 8 1 0 0,-12 14 582 0 0,-81 120 1415 0 0,76-109-2015 0 0,1-4 200 0 0,31-66-1662 0 0,-4 10-408 0 0,1 3-77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7.1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76 2271 0 0,'19'-12'561'0'0,"0"1"0"0"0,0 1-1 0 0,27-10 1 0 0,-33 15 249 0 0,1 1-1 0 0,0 0 1 0 0,-1 1 0 0 0,1 1 0 0 0,1 0-1 0 0,15 0 1 0 0,-27 2-598 0 0,1 0 1 0 0,-1 0-1 0 0,1 1 1 0 0,-1-1-1 0 0,0 1 0 0 0,1 0 1 0 0,-1 0-1 0 0,4 1 0 0 0,-7-1-163 0 0,1-1 0 0 0,-1 0 0 0 0,1 1 1 0 0,-1-1-1 0 0,1 0 0 0 0,-1 1 0 0 0,1-1 0 0 0,-1 1 0 0 0,1-1 0 0 0,-1 1 0 0 0,1-1 0 0 0,-1 1 0 0 0,0-1 0 0 0,1 1 0 0 0,-1-1 0 0 0,0 1 0 0 0,0-1 0 0 0,1 1 0 0 0,-1 0 0 0 0,0 0-4 0 0,0 0-1 0 0,0 0 1 0 0,0 0 0 0 0,0 0 0 0 0,0 0-1 0 0,-1 0 1 0 0,1 0 0 0 0,0-1 0 0 0,-1 1-1 0 0,1 0 1 0 0,0 0 0 0 0,-1 0 0 0 0,1-1-1 0 0,-1 1 1 0 0,1 0 0 0 0,-1 0 0 0 0,-1 0-1 0 0,-12 13 295 0 0,-1 0-1 0 0,0-2 1 0 0,-1 0-1 0 0,0-1 1 0 0,-32 17-1 0 0,28-18-266 0 0,1 2-1 0 0,0 0 0 0 0,1 1 1 0 0,-19 18-1 0 0,36-30-76 0 0,0-1 4 0 0,1 1 0 0 0,-1 0 0 0 0,0-1 0 0 0,0 1 0 0 0,1 0 0 0 0,-1-1 0 0 0,1 1 0 0 0,-1 0 0 0 0,0 0 0 0 0,1 0 0 0 0,0 0 1 0 0,-1 0-1 0 0,1-1 0 0 0,-1 1 0 0 0,1 0 0 0 0,0 0 0 0 0,0 0 0 0 0,-1 0 0 0 0,1 0 0 0 0,0 0 0 0 0,0 0 0 0 0,0 0 0 0 0,0 0 0 0 0,0 0 0 0 0,0 0 0 0 0,1 0 0 0 0,-1 0 0 0 0,0 0 0 0 0,0 0 0 0 0,1 0 0 0 0,0 1 0 0 0,7 5-113 0 0,-1 1 73 0 0,-2-3 12 0 0,-1-1 0 0 0,0 0-1 0 0,1-1 1 0 0,0 1 0 0 0,9 4 0 0 0,19 13-47 0 0,22 13-7 0 0,-45-28 3 0 0,0 0 20 0 0,49 31-31 0 0,-16-8-5 0 0,-15-8 91 0 0,-21-15 72 0 0,1 0 66 0 0,25 22 24 0 0,-25-21 2245 0 0,-7 3-1948 0 0,3 27 38 0 0,-4-36-464 0 0,0-1-1 0 0,-1 1 1 0 0,1-1-1 0 0,0 1 1 0 0,0 0-1 0 0,0-1 1 0 0,0 1-1 0 0,0-1 1 0 0,-1 1 0 0 0,1-1-1 0 0,0 1 1 0 0,0-1-1 0 0,-1 1 1 0 0,1-1-1 0 0,-1 1 1 0 0,1-1-1 0 0,0 1 1 0 0,-1-1-1 0 0,1 0 1 0 0,-1 1-1 0 0,1-1 1 0 0,-1 0-1 0 0,1 1 1 0 0,-1-1-1 0 0,1 0 1 0 0,-1 0 0 0 0,1 1-1 0 0,-1-1 1 0 0,1 0-1 0 0,-1 0 1 0 0,1 0-1 0 0,-1 0 1 0 0,0 0-1 0 0,1 0 1 0 0,-1 1-1 0 0,1-1 1 0 0,-1-1-1 0 0,1 1 1 0 0,-1 0-1 0 0,-1 0 1 0 0,-2 0 201 0 0,-50 5 1497 0 0,-69-4-1 0 0,72-1-1799 0 0,47 0-53 0 0,-2 0-53 0 0,1 0 0 0 0,-1 0 1 0 0,1 0-1 0 0,0 1 0 0 0,-1 0 1 0 0,1 0-1 0 0,-1 0 0 0 0,-6 3 1 0 0,9-2-744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7.7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15863 0 0,'14'7'2948'0'0,"-4"-3"-2850"0"0,39 18-88 0 0,2-4-26 0 0,-1-4-32 0 0,3 2 298 0 0,-27-9-58 0 0,-20-5 42 0 0,1 1 152 0 0,23 8 59 0 0,-23-8 779 0 0,1 2-948 0 0,22 17-11 0 0,-22-16-66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8.7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82 45 16471 0 0,'-7'2'267'0'0,"5"-1"-174"0"0,-1 0-1 0 0,1 0 0 0 0,-1 1 0 0 0,1-1 1 0 0,0 0-1 0 0,0 1 0 0 0,-1-1 0 0 0,1 1 0 0 0,0 0 1 0 0,0 0-1 0 0,1 0 0 0 0,-1 0 0 0 0,0 0 0 0 0,1 0 1 0 0,-2 3-1 0 0,2-4-123 0 0,0 1-1 0 0,0-1 1 0 0,1 0-1 0 0,-1 1 1 0 0,0-1 0 0 0,1 0-1 0 0,-1 1 1 0 0,1-1 0 0 0,0 1-1 0 0,-1-1 1 0 0,1 1 0 0 0,0-1-1 0 0,0 2 1 0 0,-1 2-69 0 0,-8 28-437 0 0,3-13-232 0 0,2-1-1 0 0,-5 33 1 0 0,6-15 1897 0 0,2-14-324 0 0,1-17 53 0 0,0 1 155 0 0,2 25 68 0 0,-2-25 1056 0 0,4 2-1289 0 0,14 26-89 0 0,-13-27-19 0 0,2-3-43 0 0,20 16-168 0 0,-20-16-75 0 0,4-1-18 0 0,29 12-35 0 0,-36-14-349 0 0,0 0-1 0 0,0-1 0 0 0,0 1 1 0 0,1-1-1 0 0,-1 0 1 0 0,0 0-1 0 0,7 0 0 0 0,-2 0 18 0 0,27 5 246 0 0,-27-6-264 0 0,6 1 24 0 0,21-4-52 0 0,-23 1-16 0 0,0 0 1 0 0,0-2-1 0 0,0 1 1 0 0,-1-2-1 0 0,1 0 1 0 0,-1 0-1 0 0,0-1 1 0 0,-1 0-1 0 0,1-1 1 0 0,-1-1-1 0 0,0 0 1 0 0,-1 0-1 0 0,0-1 0 0 0,16-18 1 0 0,-13 11-27 0 0,0-1 0 0 0,-1 0 0 0 0,-1-1 0 0 0,-1-1 0 0 0,0 1 0 0 0,-1-2 0 0 0,-1 1 0 0 0,8-33 0 0 0,-12 38-61 0 0,-1 0 1 0 0,2-28-1 0 0,-5 35-106 0 0,0-1 1 0 0,0 1 0 0 0,-1 0-1 0 0,0 0 1 0 0,0 0-1 0 0,-1 0 1 0 0,0 1 0 0 0,-2-8-1 0 0,-1-1-2845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8.1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289 2 1319 0 0,'-2'-1'6888'0'0,"3"11"-6529"0"0,0 29 164 0 0,0-29 75 0 0,-3 0 12 0 0,-7 29 75 0 0,4-22 298 0 0,-8 9 489 0 0,-1 0 0 0 0,-20 26 0 0 0,11-22-206 0 0,-12 15 337 0 0,2 2-1 0 0,-30 55 1 0 0,56-87-1359 0 0,3-6-90 0 0,0-1 1 0 0,0 0-1 0 0,-1 0 0 0 0,0 0 0 0 0,0 0 0 0 0,-1-1 0 0 0,-8 8 0 0 0,14-15-153 0 0,0 0-1 0 0,0 0 0 0 0,0 0 0 0 0,0 0 0 0 0,0 0 0 0 0,0 0 0 0 0,0 0 0 0 0,-1 0 0 0 0,1 0 0 0 0,0 1 0 0 0,0-1 0 0 0,0 0 0 0 0,0 0 0 0 0,0 0 0 0 0,0 0 0 0 0,0 0 0 0 0,0 0 0 0 0,-1-1 0 0 0,1 1 0 0 0,0 0 0 0 0,0 0 0 0 0,0 0 0 0 0,0 0 0 0 0,0 0 0 0 0,0 0 0 0 0,0 0 0 0 0,0 0 0 0 0,-1 0 0 0 0,1 0 0 0 0,0 0 0 0 0,0 0 0 0 0,0 0 0 0 0,0 0 0 0 0,0 0 1 0 0,0 0-1 0 0,0 0 0 0 0,0-1 0 0 0,0 1 0 0 0,0 0 0 0 0,0 0 0 0 0,0 0 0 0 0,0 0 0 0 0,0 0 0 0 0,0 0 0 0 0,0 0 0 0 0,0 0 0 0 0,0-1 0 0 0,0 1 0 0 0,0 0 0 0 0,0 0 0 0 0,0 0 0 0 0,0 0 0 0 0,-2-11-253 0 0,2-11-301 0 0,4-3-1248 0 0,0-1-1 0 0,2 1 0 0 0,8-25 1 0 0,-5 25-156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8.5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1 127 655 0 0,'10'-4'346'0'0,"0"-1"0"0"0,1 0 0 0 0,13-10 0 0 0,5-3 157 0 0,92-40 2207 0 0,-110 54-2163 0 0,1-1 0 0 0,-1 2-1 0 0,1 0 1 0 0,0 0-1 0 0,0 1 1 0 0,0 1-1 0 0,0 0 1 0 0,22 1-1 0 0,-32 0-416 0 0,0 1 0 0 0,0-1 0 0 0,0 0-1 0 0,0 1 1 0 0,0-1 0 0 0,0 1-1 0 0,0 0 1 0 0,0 0 0 0 0,3 1 0 0 0,-4-1-35 0 0,0 0 0 0 0,1-1 0 0 0,-1 1 1 0 0,0-1-1 0 0,0 1 0 0 0,0-1 0 0 0,1 0 1 0 0,-1 1-1 0 0,0-1 0 0 0,0 0 0 0 0,1 0 0 0 0,-1 0 1 0 0,3 0-1 0 0,4 5 949 0 0,25 14 63 0 0,-25-14 11 0 0,-2 3-35 0 0,19 21-155 0 0,-19-22 789 0 0,-3 5-938 0 0,12 33-291 0 0,-12-33-127 0 0,-5-5-29 0 0,2-5-314 0 0,-1 3 31 0 0,-1 0 0 0 0,1 0 0 0 0,-1 0 0 0 0,0 0 0 0 0,0 0 0 0 0,-1 0 0 0 0,1-1 0 0 0,-1 1 1 0 0,0-1-1 0 0,0 1 0 0 0,-5 4 0 0 0,-3-1 121 0 0,0 1 0 0 0,0-1 1 0 0,-1-1-1 0 0,1 0 0 0 0,-2-1 1 0 0,1 0-1 0 0,-1-1 0 0 0,-24 6 1 0 0,18-6-42 0 0,0-1 0 0 0,1-2 0 0 0,-2 0 0 0 0,1-1 1 0 0,-33-2-1 0 0,47 1-261 0 0,1-1 0 0 0,-1 1 0 0 0,0-1 0 0 0,1-1 0 0 0,-1 1 0 0 0,1 0 0 0 0,-6-4 0 0 0,7 3-711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8.9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407 12 22687 0 0,'-1'0'92'0'0,"-18"-10"1708"0"0,19 9-1784 0 0,-1 1-1 0 0,1 0 1 0 0,-1 0-1 0 0,1 0 0 0 0,-1-1 1 0 0,1 1-1 0 0,-1 0 1 0 0,1 0-1 0 0,-1 0 1 0 0,0 0-1 0 0,1 0 1 0 0,-1 0-1 0 0,1 0 1 0 0,-1 0-1 0 0,1 1 1 0 0,-1-1-1 0 0,1 0 1 0 0,-1 0-1 0 0,1 0 0 0 0,-1 0 1 0 0,1 1-1 0 0,-1-1 1 0 0,1 0-1 0 0,-1 1 1 0 0,1-1-1 0 0,-1 0 1 0 0,1 1-1 0 0,0-1 1 0 0,-1 0-1 0 0,1 1 1 0 0,0-1-1 0 0,-1 1 1 0 0,1-1-1 0 0,-1 1 0 0 0,-26 52-5180 0 0,25-46 4407 0 0,-12 19-2974 0 0,5-13 2699 0 0,0-1 0 0 0,0-1 0 0 0,-1 0 0 0 0,-13 11 1 0 0,-51 40 2757 0 0,48-42 661 0 0,0 1-1 0 0,-38 42 0 0 0,19-6-332 0 0,40-49-1962 0 0,0 0 0 0 0,0 1 1 0 0,1-1-1 0 0,0 1 1 0 0,-4 11-1 0 0,8-18-168 0 0,4 8 58 0 0,13 28 189 0 0,-13-28 204 0 0,2-7-147 0 0,21 9 18 0 0,-25-11-207 0 0,0 0 0 0 0,0 0-1 0 0,0 0 1 0 0,1 0 0 0 0,-1 0-1 0 0,1 0 1 0 0,-1-1 0 0 0,0 0 0 0 0,1 1-1 0 0,2-1 1 0 0,4 1 46 0 0,39 6 721 0 0,-6 0-278 0 0,-34-7-444 0 0,25 5 331 0 0,2 3-43 0 0,-14-3-270 0 0,-16-4-5 0 0,2 1-16 0 0,21 7-88 0 0,-21-7-107 0 0,-1-1-1 0 0,19 6-124 0 0,-18-5-564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9.2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1 498 9239 0 0,'0'-3'824'0'0,"0"1"-664"0"0,1 4-160 0 0,0-2-448 0 0</inkml:trace>
  <inkml:trace contextRef="#ctx0" brushRef="#br0" timeOffset="1">51 468 55 0 0,'112'-100'5890'0'0,"-8"7"3252"0"0,-83 71-7797 0 0,21-27 0 0 0,13-34-1352 0 0,-34 51-534 0 0,25-32 1 0 0,-27 45 318 0 0,-18 18 216 0 0,0 1-1 0 0,-1-1 1 0 0,1 1 0 0 0,0-1-1 0 0,0 1 1 0 0,0 0-1 0 0,-1-1 1 0 0,1 1 0 0 0,0 0-1 0 0,0-1 1 0 0,0 1 0 0 0,0 0-1 0 0,0 0 1 0 0,0 0-1 0 0,0 0 1 0 0,0 0 0 0 0,0 0-1 0 0,0 0 1 0 0,-1 0-1 0 0,1 0 1 0 0,0 1 0 0 0,0-1-1 0 0,2 1 1 0 0,-2-1 211 0 0,3 11 215 0 0,15 33 116 0 0,-18-42-473 0 0,-1 0 0 0 0,1 0-1 0 0,0 0 1 0 0,-1-1 0 0 0,1 1-1 0 0,-1 0 1 0 0,1 0 0 0 0,-1 3-1 0 0,2 5 125 0 0,1 31 662 0 0,-3-29-696 0 0,0 34 594 0 0,0-33-601 0 0,-3 35 472 0 0,-3 4-30 0 0,-2-3-161 0 0,1-6-206 0 0,2-16-122 0 0,4-20-23 0 0,1 1-11 0 0,-4 41 52 0 0,2-17-95 0 0,2-15 20 0 0,0 16-100 0 0,0-25-310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49.6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9 18831 0 0,'-4'-4'691'0'0,"-1"0"276"0"0,9 6-1282 0 0,23 16-366 0 0,-21-14-30 0 0,0-2-481 0 0,92 10-103 0 0,-48-6-3201 0 0,-24-3-576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0.0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399 4 24503 0 0,'0'0'81'0'0,"0"0"0"0"0,-1-1 0 0 0,1 1 0 0 0,0 0 0 0 0,-1 0 0 0 0,1-1 0 0 0,-1 1 0 0 0,1 0 0 0 0,0 0 0 0 0,-1 0 0 0 0,1-1 0 0 0,-1 1 0 0 0,1 0 0 0 0,-1 0 0 0 0,1 0 0 0 0,-1 0 0 0 0,1 0 1 0 0,0 0-1 0 0,-1 0 0 0 0,1 0 0 0 0,-1 0 0 0 0,1 0 0 0 0,-1 0 0 0 0,1 0 0 0 0,-1 0 0 0 0,1 0 0 0 0,-1 1 0 0 0,1-1 0 0 0,0 0 0 0 0,-1 0 0 0 0,1 0 0 0 0,-1 1 0 0 0,1-1 0 0 0,-1 1 0 0 0,-10 15-403 0 0,4-4 368 0 0,-49 79-1944 0 0,-1 0-2503 0 0,49-80 3849 0 0,-1 0 1 0 0,0 0 0 0 0,-1-1 0 0 0,-1 0 0 0 0,-17 13 0 0 0,12-12 632 0 0,-33 15 1 0 0,23-14 1379 0 0,0-2 0 0 0,-28 7 0 0 0,48-15-3023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0.4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1 104 9727 0 0,'6'1'3266'0'0,"0"6"-2508"0"0,0 3-538 0 0,-2-5-26 0 0,0 1 1 0 0,0 0-1 0 0,1-1 0 0 0,7 7 0 0 0,27 28 859 0 0,5 5-587 0 0,-2-3-126 0 0,-16-16-90 0 0,-19-20 34 0 0,0 2 4 0 0,20 22 20 0 0,-21-22 84 0 0,0-2 38 0 0,18 19 8 0 0,-18-18 582 0 0,1-1-422 0 0,21 18 8 0 0,-21-18 1058 0 0,0-2-1144 0 0,24 9-40 0 0,-24-9-169 0 0,-2-4-78 0 0,2-1-129 0 0,1 0 0 0 0,0 0 0 0 0,0 0 0 0 0,-1-1 0 0 0,1 0 0 0 0,-1 0 0 0 0,1-1 0 0 0,-1 0 0 0 0,10-6 0 0 0,-2 0 128 0 0,-1 0 0 0 0,-1-1 0 0 0,22-20 0 0 0,-15 11-230 0 0,-1-2-1 0 0,0 0 1 0 0,-2-1 0 0 0,15-25-1 0 0,-23 33 0 0 0,-1-1 0 0 0,-1 0 0 0 0,0 0 0 0 0,-1-1 0 0 0,-1 0-1 0 0,0 0 1 0 0,-1-1 0 0 0,2-16 0 0 0,-4 17 24 0 0,3-54 53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1.9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4 454 13847 0 0,'-1'0'34'0'0,"1"0"1"0"0,0 0-1 0 0,0 0 0 0 0,-1-1 0 0 0,1 1 0 0 0,0 0 0 0 0,0 0 1 0 0,-1-1-1 0 0,1 1 0 0 0,0 0 0 0 0,0-1 0 0 0,0 1 0 0 0,0 0 0 0 0,0-1 1 0 0,-1 1-1 0 0,1 0 0 0 0,0 0 0 0 0,0-1 0 0 0,0 1 0 0 0,0 0 1 0 0,0-1-1 0 0,0 1 0 0 0,0-1 0 0 0,0 1 0 0 0,0 0 0 0 0,0-1 1 0 0,0 1-1 0 0,0 0 0 0 0,0-1 0 0 0,1 1 0 0 0,-1 0 0 0 0,0 0 0 0 0,0-1 1 0 0,0 1-1 0 0,0 0 0 0 0,1-1 0 0 0,-1 1 0 0 0,0 0 0 0 0,0 0 1 0 0,0-1-1 0 0,1 1 0 0 0,-1 0 0 0 0,0 0 0 0 0,0-1 0 0 0,1 1 1 0 0,-1 0-1 0 0,1 0 0 0 0,4-6-263 0 0,9-11-685 0 0,-6 8 836 0 0,-1-1-1 0 0,1 1 1 0 0,8-18 0 0 0,-13 22 827 0 0,1-1 1 0 0,-1 1-1 0 0,1 0 0 0 0,0 0 0 0 0,1 0 0 0 0,8-8 0 0 0,35-23 778 0 0,-19 16-1522 0 0,66-60-36 0 0,1-1-416 0 0,-76 67 278 0 0,1 0 1 0 0,0 1 0 0 0,26-11-1 0 0,22-4-176 0 0,-63 26 327 0 0,1 0 1 0 0,0 1-1 0 0,-1-1 0 0 0,1 1 1 0 0,0 1-1 0 0,0-1 1 0 0,0 1-1 0 0,11 2 0 0 0,-16-2-1 0 0,-1 0-1 0 0,0 1 1 0 0,0-1-1 0 0,0 1 1 0 0,0-1-1 0 0,0 1 0 0 0,1-1 1 0 0,-1 1-1 0 0,0 0 1 0 0,0-1-1 0 0,-1 1 1 0 0,1 0-1 0 0,0 0 1 0 0,0 0-1 0 0,0 0 1 0 0,0 0-1 0 0,-1 0 1 0 0,1 0-1 0 0,0 0 0 0 0,-1 0 1 0 0,1 0-1 0 0,0 1 1 0 0,-1 0-116 0 0,-1 7 274 0 0,-1 28 34 0 0,1-28 22 0 0,-1-2 77 0 0,1 1-172 0 0,-9 22 413 0 0,-3 3-21 0 0,-1-2-176 0 0,-1 2-68 0 0,-2 3-166 0 0,-73 158 1107 0 0,90-193-1189 0 0,-3 7-2 0 0,1-1 0 0 0,-2 0 0 0 0,1-1 0 0 0,-1 1 0 0 0,0 0 0 0 0,0-1 0 0 0,-6 7 0 0 0,10-13-68 0 0,-1 1 1 0 0,0-1 0 0 0,1 1-1 0 0,-1-1 1 0 0,1 0 0 0 0,-1 1-1 0 0,1-1 1 0 0,-1 0-1 0 0,0 0 1 0 0,1 0 0 0 0,-1 1-1 0 0,0-1 1 0 0,1 0-1 0 0,-1 0 1 0 0,0 0 0 0 0,1 0-1 0 0,-1 0 1 0 0,0 0 0 0 0,1 0-1 0 0,-1 0 1 0 0,0 0-1 0 0,1-1 1 0 0,-1 1 0 0 0,0 0-1 0 0,-3-3-1010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2.2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26 12007 0 0,'-2'-20'1296'0'0,"5"19"-1200"0"0,-1 0 0 0 0,1 0 0 0 0,0 0 0 0 0,0 1 0 0 0,5-1 0 0 0,11 0-35 0 0,-1 1 0 0 0,1 1-1 0 0,25 5 1 0 0,-41-6 216 0 0,4 2 82 0 0,23 5 330 0 0,-23-5 146 0 0,1 1 28 0 0,26 10-83 0 0,-25-10-379 0 0,0 1-165 0 0,2 1-169 0 0,32 15 223 0 0,-10-2-276 0 0,-24-14-101 0 0,-2 0-96 0 0,21 11-429 0 0,-22-11-184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2.6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349 26 23151 0 0,'0'-1'50'0'0,"-3"-2"333"0"0,1 0 0 0 0,-1-1 1 0 0,0 2-1 0 0,-7-7 0 0 0,9 9-369 0 0,1 0-1 0 0,-1-1 0 0 0,1 1 0 0 0,-1 0 0 0 0,1-1 1 0 0,-1 1-1 0 0,0 0 0 0 0,1 0 0 0 0,-1-1 1 0 0,0 1-1 0 0,1 0 0 0 0,-1 0 0 0 0,0 0 1 0 0,1 0-1 0 0,-1 0 0 0 0,0 0 0 0 0,1 0 1 0 0,-1 0-1 0 0,1 0 0 0 0,-1 0 0 0 0,0 1 1 0 0,1-1-1 0 0,-1 0 0 0 0,0 0 0 0 0,1 0 1 0 0,-1 1-1 0 0,1-1 0 0 0,-1 0 0 0 0,0 1 1 0 0,1-1-1 0 0,-1 1 0 0 0,1-1 0 0 0,-1 1 1 0 0,1-1-1 0 0,0 1 0 0 0,-1-1 0 0 0,1 1 1 0 0,-1-1-1 0 0,1 2 0 0 0,-37 62-787 0 0,25-40-1179 0 0,-18 25 0 0 0,25-42 1251 0 0,-1 0 0 0 0,0 0 0 0 0,0 0 0 0 0,0-1 0 0 0,-1 0 0 0 0,0 0 0 0 0,-11 7 0 0 0,-10 3 148 0 0,11-7 1253 0 0,0 1 0 0 0,1 1 0 0 0,0 0 0 0 0,1 1 0 0 0,-24 25 0 0 0,28-22-120 0 0,5-6-1488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9.1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 20791 0 0,'-2'-1'777'0'0,"2"11"949"0"0,2-1-1688 0 0,11 30 130 0 0,5 12-149 0 0,-11-34-21 0 0,-5-11-15 0 0,1-1-1 0 0,-2 1 1 0 0,1-1-1 0 0,-1 1 1 0 0,1 7-1 0 0,0-5-11 0 0,0-3 7 0 0,-1-1 1 0 0,0 1 0 0 0,-1-1 0 0 0,1 1-1 0 0,-1 8 1 0 0,1-5 5 0 0,-1-4 35 0 0,1-1 1 0 0,-1 1-1 0 0,0 0 1 0 0,0 0-1 0 0,0 0 1 0 0,-2 6-1 0 0,-3 28 453 0 0,-1-6 737 0 0,4-26-1008 0 0,2-4 2 0 0,-1 0 0 0 0,1 1 0 0 0,0-1 0 0 0,-1 0-1 0 0,1 0 1 0 0,0 1 0 0 0,0-1 0 0 0,1 3 0 0 0,6-4-448 0 0,21 3-19 0 0,-27-4 238 0 0,0 0 0 0 0,-1 0 0 0 0,1 0 0 0 0,0 0-1 0 0,-1-1 1 0 0,1 1 0 0 0,0 0 0 0 0,-1 0 0 0 0,1-1 0 0 0,0 1 0 0 0,-1-1 0 0 0,1 1 0 0 0,-1 0 0 0 0,1-1 0 0 0,-1 1 0 0 0,1-1 0 0 0,-1 1 0 0 0,1-1 0 0 0,-1 0 0 0 0,1 1 0 0 0,-1-1-1 0 0,1 0 1 0 0,5-16-1044 0 0,-4 12 610 0 0,2-10-1957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2.9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9 151 20215 0 0,'-1'0'427'0'0,"1"0"-401"0"0,0 0 1 0 0,0 0-1 0 0,0 0 0 0 0,0 0 0 0 0,0-1 1 0 0,-1 1-1 0 0,1 0 0 0 0,0 0 0 0 0,0 0 0 0 0,0 0 1 0 0,-1 0-1 0 0,1 0 0 0 0,0 0 0 0 0,0 0 0 0 0,0 0 1 0 0,-1 0-1 0 0,1 0 0 0 0,0 0 0 0 0,0 0 1 0 0,0 0-1 0 0,-1 0 0 0 0,1 0 0 0 0,0 0 0 0 0,0 0 1 0 0,0 0-1 0 0,-1 0 0 0 0,1 0 0 0 0,0 0 0 0 0,0 0 1 0 0,0 0-1 0 0,0 0 0 0 0,-1 0 0 0 0,1 0 1 0 0,0 1-1 0 0,0-1 0 0 0,0 0 0 0 0,0 0 0 0 0,-1 0 1 0 0,1 0-1 0 0,0 0 0 0 0,0 1 0 0 0,0-1 1 0 0,0 0-1 0 0,0 0 0 0 0,0 0 0 0 0,0 1 0 0 0,-1-1 1 0 0,1 0-1 0 0,0 0 0 0 0,0 0 0 0 0,0 1 0 0 0,0-1 1 0 0,0 0-1 0 0,0 0 0 0 0,0 0 0 0 0,0 1 1 0 0,0-1-1 0 0,0 0 0 0 0,0 0 0 0 0,0 0 0 0 0,0 1 1 0 0,0-1-1 0 0,1 0 0 0 0,-1 0 0 0 0,0 0 0 0 0,0 1 1 0 0,0-1-1 0 0,0 0 0 0 0,0 1-53 0 0,4 9-354 0 0,12 29-171 0 0,-12-29-37 0 0,1-2-71 0 0,16 24-260 0 0,-16-24-116 0 0,1-1-968 0 0,19 21 1537 0 0,-18-21 565 0 0,0-2 264 0 0,20 15 286 0 0,-25-19-508 0 0,-1 0 0 0 0,0-1-1 0 0,1 1 1 0 0,-1-1-1 0 0,0 0 1 0 0,1 1 0 0 0,-1-1-1 0 0,1 0 1 0 0,-1 0 0 0 0,1 0-1 0 0,-1 0 1 0 0,1 0 0 0 0,-1 0-1 0 0,0 0 1 0 0,1 0-1 0 0,-1-1 1 0 0,1 1 0 0 0,-1 0-1 0 0,0-1 1 0 0,1 0 0 0 0,-1 1-1 0 0,0-1 1 0 0,1 0 0 0 0,-1 1-1 0 0,0-1 1 0 0,0 0-1 0 0,0 0 1 0 0,0 0 0 0 0,1-1-1 0 0,1-1 62 0 0,5-3-203 0 0,0 0 0 0 0,-1-1 0 0 0,0 0 1 0 0,0 0-1 0 0,-1-1 0 0 0,0 0 1 0 0,6-10-1 0 0,0-5-166 0 0,15-36 0 0 0,-20 43-64 0 0,1-1 0 0 0,0 2 1 0 0,1-1-1 0 0,1 1 0 0 0,0 1 0 0 0,1 0 0 0 0,1 0 0 0 0,0 1 0 0 0,24-20 1 0 0,-28 28-1143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3.3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181 4 21655 0 0,'-1'0'139'0'0,"0"-1"-1"0"0,0 1 1 0 0,1-1-1 0 0,-1 1 1 0 0,0 0-1 0 0,0 0 1 0 0,0-1 0 0 0,0 1-1 0 0,1 0 1 0 0,-1 0-1 0 0,0 0 1 0 0,0 0-1 0 0,-1 0 1 0 0,2 0-128 0 0,-1 0 0 0 0,1 0 0 0 0,0 0 0 0 0,-1 0 0 0 0,1 1 1 0 0,0-1-1 0 0,-1 0 0 0 0,1 0 0 0 0,0 0 0 0 0,0 0 0 0 0,-1 1 0 0 0,1-1 0 0 0,0 0 0 0 0,-1 0 0 0 0,1 1 1 0 0,0-1-1 0 0,0 0 0 0 0,0 1 0 0 0,-1-1 0 0 0,1 0 0 0 0,0 0 0 0 0,0 1 0 0 0,0-1 0 0 0,0 0 1 0 0,0 1-1 0 0,0-1 0 0 0,0 0 0 0 0,-1 1 0 0 0,1-1 0 0 0,0 0 0 0 0,0 1 0 0 0,0-1 0 0 0,1 1 0 0 0,-1-1-156 0 0,-2 11-715 0 0,0 1 601 0 0,2-5-106 0 0,-1 0-1 0 0,-1 0 1 0 0,1 0 0 0 0,-5 12 0 0 0,4-10-34 0 0,0-3 10 0 0,1 0 0 0 0,-1-1 0 0 0,0 1 0 0 0,-4 6 0 0 0,4-4 108 0 0,1-5 148 0 0,-1 1 1 0 0,1-1-1 0 0,0 0 1 0 0,-1 1-1 0 0,0-1 1 0 0,0 0-1 0 0,-3 5 1 0 0,-4 4 126 0 0,0 0 0 0 0,0-1 0 0 0,-1-1 0 0 0,-1 1 0 0 0,0-1 0 0 0,-14 9 0 0 0,-5-1 4149 0 0,30-20-4198 0 0,1 1 0 0 0,0-1 1 0 0,-1 0-1 0 0,1 0 0 0 0,0 1 0 0 0,0-1 1 0 0,0 0-1 0 0,2-1 0 0 0,1-3-1505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3.7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72 9 3511 0 0,'3'-1'31'0'0,"-1"0"0"0"0,1 0-1 0 0,-1 0 1 0 0,1 0 0 0 0,-1 0-1 0 0,1 0 1 0 0,0 1 0 0 0,-1-1-1 0 0,1 1 1 0 0,0 0 0 0 0,-1 0-1 0 0,1 0 1 0 0,0 0 0 0 0,-1 0-1 0 0,1 0 1 0 0,0 1 0 0 0,6 1 993 0 0,-2 1 302 0 0,24 9 68 0 0,-24-9 6 0 0,2 3-27 0 0,25 18-12 0 0,-25-18-1 0 0,-2 0-82 0 0,23 20-348 0 0,-23-19-148 0 0,-1 0-29 0 0,19 24-37 0 0,-19-24-125 0 0,-2 2-58 0 0,13 28-12 0 0,-13-28-25 0 0,-1 28 131 0 0,-1-26-511 0 0,-3 6 221 0 0,0-9-226 0 0,1-4-41 0 0,-1 0 0 0 0,1-1 1 0 0,-1 1-1 0 0,0-1 0 0 0,0 1 0 0 0,0-1 0 0 0,-3 6 0 0 0,-3 5 215 0 0,1 0 0 0 0,-2 0 0 0 0,0-1 0 0 0,0 0 0 0 0,-1-1 0 0 0,-1 0 0 0 0,-18 18 0 0 0,21-24-148 0 0,0 0 0 0 0,-1 0 0 0 0,0-1 0 0 0,-1 0 0 0 0,1 0 0 0 0,-1-1 0 0 0,0 0 0 0 0,0-1 0 0 0,-10 3 0 0 0,13-4-147 0 0,1-1 1 0 0,-1-1-1 0 0,0 1 1 0 0,1-1-1 0 0,-1 0 1 0 0,0 0-1 0 0,0-1 1 0 0,1 0-1 0 0,-1 0 1 0 0,0 0-1 0 0,1 0 1 0 0,-1-1-1 0 0,1 0 1 0 0,0 0-1 0 0,0-1 1 0 0,-8-4-1 0 0,6 3-252 0 0,2 0 0 0 0,-1-1 0 0 0,-10-9 0 0 0,6 3-658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4.0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207 14 23151 0 0,'-1'0'160'0'0,"1"-2"30"0"0,-1 1 0 0 0,0 0 1 0 0,0-1-1 0 0,0 1 0 0 0,0 0 0 0 0,0 0 0 0 0,-1 0 0 0 0,-1-2 0 0 0,3 3-166 0 0,-1 0 0 0 0,1 0-1 0 0,0 0 1 0 0,-1 0 0 0 0,1 0-1 0 0,0-1 1 0 0,0 1 0 0 0,-1 0-1 0 0,1 0 1 0 0,0 0 0 0 0,-1 0-1 0 0,1 0 1 0 0,0 0 0 0 0,-1 0-1 0 0,1 0 1 0 0,0 0 0 0 0,-1 1-1 0 0,1-1 1 0 0,0 0-1 0 0,0 0 1 0 0,-1 0 0 0 0,1 0-1 0 0,0 0 1 0 0,-1 0 0 0 0,1 1-1 0 0,0-1 1 0 0,-1 1-32 0 0,0 0 0 0 0,0 0 0 0 0,1 0 0 0 0,-1 0 0 0 0,0 0 0 0 0,1 0 0 0 0,-1 0 0 0 0,1 0 0 0 0,-1 1 0 0 0,1-1 0 0 0,-1 2-1 0 0,-13 49-537 0 0,0 5-522 0 0,12-46 869 0 0,-10 32-1341 0 0,10-34 1126 0 0,1-4 105 0 0,0-1-1 0 0,0 0 0 0 0,-1 0 1 0 0,1 1-1 0 0,-1-1 0 0 0,-3 5 1 0 0,2-1-100 0 0,2-6 260 0 0,0 1-1 0 0,0 0 1 0 0,-1 0 0 0 0,1-1 0 0 0,-1 1-1 0 0,1-1 1 0 0,-1 1 0 0 0,0-1 0 0 0,-2 3 0 0 0,-83 86 823 0 0,84-88-158 0 0,-8 11 3603 0 0,12-6-3885 0 0,4 28-207 0 0,-4-27-120 0 0,7-3 19 0 0,30 22 61 0 0,8-3 40 0 0,-12-10 105 0 0,-27-12 21 0 0,0 0-1 0 0,21 8-8 0 0,-21-9-33 0 0,-1 1-14 0 0,33 14 79 0 0,-8-4-172 0 0,-24-10-71 0 0,0-2-39 0 0,1 1-94 0 0,-1-1-1 0 0,1 0 1 0 0,0 0 0 0 0,0-1-1 0 0,0 0 1 0 0,0 0 0 0 0,0-1 0 0 0,-1 0-1 0 0,9-2 1 0 0,6-6-1888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4.4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3 260 19263 0 0,'-2'-4'1334'0'0,"3"1"-908"0"0,5 5-459 0 0,30 14-1055 0 0,-3-3-652 0 0,-10-5 479 0 0,-17-6-34 0 0,1 1 95 0 0,24 7 429 0 0,-24-8 187 0 0,-1 0 38 0 0,17 6 110 0 0,-17-6 512 0 0,-1 0 2 0 0,20 6-123 0 0,-14-6-1982 0 0</inkml:trace>
  <inkml:trace contextRef="#ctx0" brushRef="#br0" timeOffset="1">115 26 20215 0 0,'-2'-6'1075'0'0,"2"5"-995"0"0,-1 0 0 0 0,1 0-1 0 0,0 0 1 0 0,-1-1 0 0 0,1 1-1 0 0,0 0 1 0 0,0 0 0 0 0,0 0-1 0 0,0 0 1 0 0,0-2 0 0 0,1 2-29 0 0,-1 1 1 0 0,0-1 0 0 0,1 1-1 0 0,-1 0 1 0 0,0-1-1 0 0,1 1 1 0 0,-1 0 0 0 0,1-1-1 0 0,-1 1 1 0 0,1 0 0 0 0,-1-1-1 0 0,1 1 1 0 0,-1 0-1 0 0,1 0 1 0 0,-1 0 0 0 0,1-1-1 0 0,-1 1 1 0 0,1 0-1 0 0,-1 0 1 0 0,1 0 0 0 0,-1 0-1 0 0,1 0 1 0 0,-1 0-1 0 0,1 0 1 0 0,-1 0 0 0 0,1 0-1 0 0,-1 0 1 0 0,1 0-1 0 0,0 1 1 0 0,-1-1 0 0 0,1 0-1 0 0,0 1 1 0 0,33 5-415 0 0,4-3-1855 0 0,6-1-385 0 0,-36-2 2232 0 0,27 2-1262 0 0,3 3-128 0 0,-32-3 1580 0 0,14 1-496 0 0,-12 1 517 0 0,24 12 147 0 0,-23-12 104 0 0,35 37-8249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4.9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36 335 14743 0 0,'-1'0'195'0'0,"0"0"-1"0"0,0 0 1 0 0,0 0 0 0 0,0 0-1 0 0,0 0 1 0 0,0 0 0 0 0,0 1-1 0 0,0-1 1 0 0,0 0-1 0 0,0 0 1 0 0,0 1 0 0 0,0-1-1 0 0,0 1 1 0 0,0-1-1 0 0,0 1 1 0 0,0-1 0 0 0,0 1-1 0 0,0 0 1 0 0,0 0-1 0 0,-1 1 1 0 0,-7 4-187 0 0,9-6-10 0 0,0 0 1 0 0,0 0-1 0 0,0 0 0 0 0,0 0 1 0 0,0 0-1 0 0,0 1 0 0 0,-1-1 1 0 0,1 0-1 0 0,0 0 0 0 0,0 0 1 0 0,0 0-1 0 0,0 0 0 0 0,0 0 1 0 0,0 0-1 0 0,0 0 0 0 0,-1 0 1 0 0,1 0-1 0 0,0 0 1 0 0,0 0-1 0 0,0 0 0 0 0,0 0 1 0 0,0 0-1 0 0,0 0 0 0 0,0 0 1 0 0,0-1-1 0 0,-1 1 0 0 0,1 0 1 0 0,0 0-1 0 0,0 0 0 0 0,0 0 1 0 0,0 0-1 0 0,0 0 0 0 0,0 0 1 0 0,0 0-1 0 0,0 0 0 0 0,0 0 1 0 0,0 0-1 0 0,-1 0 1 0 0,1-1-1 0 0,0 1 0 0 0,0 0 1 0 0,0 0-1 0 0,0 0 0 0 0,0 0 1 0 0,0 0-1 0 0,0-9-278 0 0,4-13-333 0 0,-3 17 546 0 0,8-51-489 0 0,-4 23-157 0 0,16-59 0 0 0,-18 83 493 0 0,0 0-1 0 0,1 0 1 0 0,0 0 0 0 0,0 0-1 0 0,1 1 1 0 0,0 0 0 0 0,1 0 0 0 0,0 0-1 0 0,0 1 1 0 0,13-13 0 0 0,-15 17 296 0 0,0 0 1 0 0,0 0 0 0 0,1 0 0 0 0,-1 1-1 0 0,0 0 1 0 0,1 0 0 0 0,0 0-1 0 0,-1 0 1 0 0,1 1 0 0 0,0-1 0 0 0,0 1-1 0 0,0 1 1 0 0,0-1 0 0 0,0 1 0 0 0,0-1-1 0 0,0 2 1 0 0,0-1 0 0 0,0 0 0 0 0,5 2-1 0 0,18 3-52 0 0,-17-3-4 0 0,23 7 212 0 0,0 3-136 0 0,-26-9 12 0 0,-2 0 52 0 0,20 10 28 0 0,-20-10 1143 0 0,-1 5-822 0 0,16 23-27 0 0,-15-23 171 0 0,-8-2-364 0 0,-7 19-21 0 0,9-23-250 0 0,-1-1 0 0 0,1 1-1 0 0,0-1 1 0 0,-1 0 0 0 0,1 1 0 0 0,-1-1-1 0 0,0 0 1 0 0,0 0 0 0 0,1 1 0 0 0,-1-1-1 0 0,0 0 1 0 0,0 0 0 0 0,0 0-1 0 0,0 0 1 0 0,-2 2 0 0 0,-2 0 29 0 0,-7 9-12 0 0,-1-1 1 0 0,0-1-1 0 0,0 0 0 0 0,-1-1 1 0 0,-17 9-1 0 0,17-11-99 0 0,-1 2-1 0 0,1 0 0 0 0,1 1 1 0 0,-22 20-1 0 0,32-28 72 0 0,1 0 0 0 0,-1 1 0 0 0,1-1 0 0 0,0 1-1 0 0,0-1 1 0 0,0 1 0 0 0,-2 3 0 0 0,2-1 16 0 0,-9 14 90 0 0,9-13-85 0 0,-1-2 92 0 0,1 2 21 0 0,-2 0-94 0 0,3-3-26 0 0,-1-1 1 0 0,1 1 0 0 0,0 0 0 0 0,0 0-1 0 0,0-1 1 0 0,0 1 0 0 0,0 0 0 0 0,1 0-1 0 0,-1 3 1 0 0,-4 21-10 0 0,5-26-15 0 0,0 0-1 0 0,-1 0 1 0 0,1 0-1 0 0,0 0 1 0 0,0 0 0 0 0,0 0-1 0 0,0 0 1 0 0,0 0-1 0 0,0 0 1 0 0,1 0-1 0 0,-1 0 1 0 0,0 0 0 0 0,1 2-1 0 0,1 7 5 0 0,-1-6 40 0 0,0 1 0 0 0,0-1 0 0 0,0 0 1 0 0,0 0-1 0 0,1 0 0 0 0,2 5 1 0 0,3-4 156 0 0,21 16 40 0 0,-21-16 8 0 0,-1-4 12 0 0,27 7 325 0 0,0-3 1 0 0,38 3-1 0 0,-58-8-571 0 0,20 2-449 0 0,57-4 0 0 0,-58-1-437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5.3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1 15863 0 0,'-1'-1'531'0'0,"0"1"-493"0"0,1 0 0 0 0,0 0 0 0 0,-1 0 0 0 0,1 0 0 0 0,0 1 0 0 0,-1-1 0 0 0,1 0 1 0 0,0 0-1 0 0,-1 0 0 0 0,1 0 0 0 0,0 0 0 0 0,-1 0 0 0 0,1 0 0 0 0,0 1 0 0 0,-1-1 0 0 0,1 0 0 0 0,0 0 0 0 0,0 1 1 0 0,-1-1-1 0 0,1 0 0 0 0,0 0 0 0 0,0 1 0 0 0,-1-1 0 0 0,1 0 0 0 0,0 0 0 0 0,0 1 0 0 0,0-1 0 0 0,0 0 0 0 0,-1 1 1 0 0,1 0-151 0 0,-1 5-327 0 0,-4 20-666 0 0,3-20-353 0 0,1 1-70 0 0,-4 20-66 0 0,4-21-246 0 0,0 10-3624 0 0,-1 11 16493 0 0,5-17-9346 0 0,9 27-255 0 0,-9-28 1954 0 0,5-4-2834 0 0,25 14-41 0 0,-25-14-57 0 0,-1-4-196 0 0,5 0-177 0 0,-1-1-1 0 0,1 0 1 0 0,-1-1 0 0 0,1 0 0 0 0,-1-1-1 0 0,17-5 1 0 0,-12 2-98 0 0,-1-1-1 0 0,0 0 1 0 0,0-1 0 0 0,-1-1-1 0 0,0 0 1 0 0,0-1 0 0 0,-1 0-1 0 0,0-1 1 0 0,0-1 0 0 0,-1 0-1 0 0,-1 0 1 0 0,19-25 0 0 0,-20 20-101 0 0,-8 12-7 0 0,0 0 0 0 0,1-1 0 0 0,-1 1 0 0 0,1 0 0 0 0,0 1 0 0 0,0-1 0 0 0,1 0 0 0 0,-1 1 0 0 0,1 0 0 0 0,0 0 0 0 0,6-5 1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5.7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251 2 14743 0 0,'-1'0'77'0'0,"1"-1"-1"0"0,-1 1 0 0 0,1 0 0 0 0,-1 0 1 0 0,0 0-1 0 0,1 0 0 0 0,-1-1 0 0 0,1 1 1 0 0,-1 0-1 0 0,0 0 0 0 0,1 0 1 0 0,-1 0-1 0 0,0 1 0 0 0,1-1 0 0 0,-1 0 1 0 0,1 0-1 0 0,-2 1 0 0 0,-7 14 5587 0 0,-6 15-5116 0 0,0 0-373 0 0,-7 12-339 0 0,18-35 127 0 0,2-3-12 0 0,1 0-1 0 0,-2-1 1 0 0,1 1 0 0 0,0-1-1 0 0,-6 7 1 0 0,-2 2-90 0 0,-1-1-1 0 0,0 1 0 0 0,-1-2 1 0 0,0 0-1 0 0,-20 13 0 0 0,22-17 132 0 0,5-3 151 0 0,0 0 0 0 0,0-1 0 0 0,0 1 0 0 0,-1-1-1 0 0,1 0 1 0 0,-11 2 0 0 0,16-4-193 0 0,-1 0-1 0 0,1 1 1 0 0,-1-1-1 0 0,1 0 1 0 0,0 0-1 0 0,-1 0 1 0 0,1-1-1 0 0,-1 1 1 0 0,1 0-1 0 0,0 0 1 0 0,-1 0-1 0 0,1 0 1 0 0,0 0-1 0 0,-1 0 1 0 0,1 0 0 0 0,0-1-1 0 0,-1 1 1 0 0,1 0-1 0 0,0 0 1 0 0,-1-1-1 0 0,1 1 1 0 0,0 0-1 0 0,-1 0 1 0 0,1-1-1 0 0,0 1 1 0 0,0 0-1 0 0,0-1 1 0 0,-1 1-1 0 0,1 0 1 0 0,0-1-1 0 0,0 1 1 0 0,0 0-1 0 0,0-1 1 0 0,-1 1-1 0 0,1 0 1 0 0,0-1 0 0 0,0 1-1 0 0,0-1 1 0 0,0 1-1 0 0,0 0 1 0 0,0-1-1 0 0,0 1 1 0 0,0-1-1 0 0,0 1 1 0 0,0 0-1 0 0,0-1 1 0 0,1 1-1 0 0,-1 0 1 0 0,0-1-1 0 0,0 1 1 0 0,0 0-1 0 0,0-1 1 0 0,1 1-1 0 0,-1 0 1 0 0,0-1-1 0 0,0 1 1 0 0,1-1 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6.1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71 2879 0 0,'0'0'530'0'0,"7"7"763"0"0,27 30 2244 0 0,-29-29-1734 0 0,15 22-91 0 0,-16-23-44 0 0,1 1-11 0 0,14 24-102 0 0,-15-25-426 0 0,2 1-186 0 0,18 20-42 0 0,-18-21-53 0 0,0-1-201 0 0,18 18-87 0 0,-18-18-16 0 0,2-2-51 0 0,20 13-185 0 0,-21-13-79 0 0,2-2-18 0 0,24 7-6 0 0,-31-9-180 0 0,0 1-1 0 0,0 0 1 0 0,0-1-1 0 0,0 1 1 0 0,0-1-1 0 0,0 0 1 0 0,0 1-1 0 0,0-1 1 0 0,0 0-1 0 0,0 0 1 0 0,0-1-1 0 0,2 1 1 0 0,2-1 35 0 0,15-1 223 0 0,-5 0-30 0 0,-12 1-194 0 0,-1 1 0 0 0,1-1 0 0 0,-1 0 0 0 0,1 0 0 0 0,-1 0 0 0 0,1 0 0 0 0,-1-1 0 0 0,1 0 0 0 0,-1 1 1 0 0,0-1-1 0 0,0 0 0 0 0,0 0 0 0 0,0-1 0 0 0,0 1 0 0 0,-1-1 0 0 0,1 1 0 0 0,-1-1 0 0 0,1 0 0 0 0,-1 0 0 0 0,0 0 0 0 0,0 0 0 0 0,0 0 0 0 0,-1-1 0 0 0,2-3 0 0 0,4-12-56 0 0,-2-1 0 0 0,0 1 0 0 0,1-22 1 0 0,8-29-130 0 0,-11 61 52 0 0,-1 0 0 0 0,2 0 0 0 0,-1 0 1 0 0,1 1-1 0 0,8-12 0 0 0,-9 15-82 0 0,0 1 1 0 0,0 0-1 0 0,0 0 0 0 0,1 0 1 0 0,7-5-1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6.4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382 17 20215 0 0,'-2'-2'99'0'0,"1"1"75"0"0,-1-1-1 0 0,1 1 1 0 0,-1 0-1 0 0,1-1 1 0 0,-1 1-1 0 0,0 0 1 0 0,0 0-1 0 0,0 0 1 0 0,0 0-1 0 0,0 0 1 0 0,-3 0-1 0 0,4 0-237 0 0,-1 3-53 0 0,-4 1-1103 0 0,-1 1 0 0 0,0-2 0 0 0,0 1 1 0 0,0 0-1 0 0,0-1 0 0 0,0-1 0 0 0,-8 2 0 0 0,-55 2-4721 0 0,22-3 5967 0 0,1 5 4631 0 0,42-6-4089 0 0,0 0-1 0 0,-1 1 1 0 0,1-1-1 0 0,0 1 1 0 0,0 0 0 0 0,0 0-1 0 0,0 1 1 0 0,1-1-1 0 0,-1 1 1 0 0,1 0 0 0 0,-1 1-1 0 0,1-1 1 0 0,0 1-1 0 0,0-1 1 0 0,1 1 0 0 0,-6 8-1 0 0,-1 2-428 0 0,8-10-38 0 0,-1 1-9 0 0,-7 18-17 0 0,8-17 54 0 0,0 1-62 0 0,-8 23 10 0 0,8-23 83 0 0,3 2-25 0 0,2 32 1171 0 0,2-33-830 0 0,14 27-42 0 0,-14-26-18 0 0,1-4-7 0 0,26 24 218 0 0,-23-25-430 0 0,26 12-6 0 0,-19-11-14 0 0,-9-3-121 0 0,-1-1-18 0 0,-1 0 0 0 0,1 0 0 0 0,-1 0 1 0 0,0-1-1 0 0,1 0 0 0 0,0 0 1 0 0,-1 0-1 0 0,7-2 0 0 0,1 0-7 0 0,0 0 1 0 0,-1-1-1 0 0,0-1 0 0 0,1 0 1 0 0,12-7-1 0 0,-20 9-42 0 0,0-1 0 0 0,1 0 0 0 0,-2 0 0 0 0,1-1 0 0 0,0 1 0 0 0,-1-1 0 0 0,0 0-1 0 0,0 0 1 0 0,0 0 0 0 0,0-1 0 0 0,0 0 0 0 0,-1 1 0 0 0,0-1 0 0 0,0 0 0 0 0,3-8 0 0 0,-4 5-25 0 0,0-1 0 0 0,0 0 0 0 0,1-12 0 0 0,0 2-12 0 0,-3 19 145 0 0,0-3-161 0 0,9 8 1255 0 0,34 27-1111 0 0,-15-13-1292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9.4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3 228 6991 0 0,'0'0'530'0'0,"0"8"31"0"0,-1 0 0 0 0,0 5 318 0 0,1 1 2524 0 0,3-5-518 0 0,11 26-194 0 0,-11-27-915 0 0,3 1-400 0 0,19 24-86 0 0,-19-25-127 0 0,2-1-491 0 0,25 21-208 0 0,-25-21-44 0 0,2-2-62 0 0,37 17-208 0 0,-34-16-107 0 0,23 5 0 0 0,-23-7-7 0 0,-8-2-11 0 0,-1-1 0 0 0,1 0 0 0 0,0 0 1 0 0,0 0-1 0 0,-1-1 0 0 0,1 0 1 0 0,5 0-1 0 0,0 1 13 0 0,-3 0 7 0 0,0-1 1 0 0,0 0-1 0 0,13-1 1 0 0,-11 1-17 0 0,-4 0-13 0 0,-1 0 0 0 0,0 0 0 0 0,1 0 0 0 0,-1-1 0 0 0,0 0 0 0 0,1 0 0 0 0,4-1 0 0 0,25-8 56 0 0,-7 0-12 0 0,-21 6-66 0 0,1 1 1 0 0,0-1-1 0 0,-1 0 0 0 0,0 0 1 0 0,0-1-1 0 0,0 0 0 0 0,0 0 1 0 0,-1 0-1 0 0,0-1 0 0 0,0 0 1 0 0,7-11-1 0 0,-5 3-153 0 0,-1 0 0 0 0,-1-1 0 0 0,0 0 0 0 0,-1 1 0 0 0,-1-1-1 0 0,0 0 1 0 0,-1-1 0 0 0,1-19 0 0 0,-3 9-127 0 0,-1 0-1 0 0,-1 0 1 0 0,-1 1 0 0 0,-7-29-1 0 0,1 33 216 0 0,8 18 128 0 0,0 0-1 0 0,-1 0 1 0 0,1 0-1 0 0,0 0 1 0 0,-1-5-1 0 0,2 7-219 0 0,0 0 0 0 0,0 0 0 0 0,0 0 0 0 0,1-1 0 0 0,-1 1 1 0 0,0 0-1 0 0,0 0 0 0 0,1 0 0 0 0,-1 0 0 0 0,0 0 0 0 0,1 0 0 0 0,-1 0 0 0 0,1 0 0 0 0,-1 0 0 0 0,1 0 0 0 0,0 0 0 0 0,-1 0 0 0 0,1 0 0 0 0,1-1 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7.2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 18831 0 0,'2'-1'1672'0'0,"-1"0"-1336"0"0,3 2-272 0 0,0 0-64 0 0,-1 1-960 0 0,1-1-216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5:57.6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31 25631 0 0,'-4'-19'1136'0'0,"2"10"232"0"0,1 7-1096 0 0,2 3-272 0 0,2 3 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4.7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6 655 0 0,'15'-3'809'0'0,"-14"3"-756"0"0,0 0 1 0 0,0-1-1 0 0,0 1 0 0 0,0 0 0 0 0,0-1 0 0 0,0 1 0 0 0,0 0 0 0 0,0 0 1 0 0,0 0-1 0 0,0 0 0 0 0,0 0 0 0 0,0 0 0 0 0,0 0 0 0 0,0 0 0 0 0,0 0 1 0 0,0 0-1 0 0,0 1 0 0 0,0-1 0 0 0,0 0 0 0 0,0 1 0 0 0,0-1 0 0 0,-1 0 1 0 0,1 1-1 0 0,0-1 0 0 0,0 1 0 0 0,0 0 0 0 0,0-1 0 0 0,3 5 2098 0 0,0 5-1775 0 0,13 28 6 0 0,-13-29 436 0 0,1 0-402 0 0,17 25 4 0 0,-17-25 18 0 0,1-1 8 0 0,17 24 2 0 0,-17-24 22 0 0,1 2 88 0 0,19 29 40 0 0,-20-30 8 0 0,1 3-18 0 0,35 56 856 0 0,-14-21-997 0 0,-21-36-72 0 0,0-1-30 0 0,21 28-8 0 0,-21-29-3 0 0,0 0-13 0 0,0 2-209 0 0,-1-3 90 0 0,0 0-1 0 0,0 0 1 0 0,9 7 0 0 0,10 12 14 0 0,-19-20 146 0 0,1-1-188 0 0,18 20-12 0 0,-19-19 958 0 0,1-1-918 0 0,18 20-61 0 0,-16-20 300 0 0,-10-10-2063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5.5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1 431 2703 0 0,'16'-14'2174'0'0,"-4"2"-1376"0"0,-1 0 0 0 0,-1-1 0 0 0,0 0 1 0 0,11-21-1 0 0,-11 15-836 0 0,-1-1 0 0 0,-1-1 0 0 0,-1 1 0 0 0,0-1-1 0 0,3-25 1 0 0,24-115-1166 0 0,-33 160 1042 0 0,-1-1-1 0 0,1 1 1 0 0,-1 0-1 0 0,0-1 0 0 0,0 1 1 0 0,0-1-1 0 0,0 1 1 0 0,0 0-1 0 0,0-1 1 0 0,0 1-1 0 0,0-1 0 0 0,-1 1 1 0 0,1 0-1 0 0,0-1 1 0 0,-2-1 150 0 0,4 20 1124 0 0,-2-16-1127 0 0,0 1 0 0 0,0 0-1 0 0,0-1 1 0 0,0 1 0 0 0,0 0-1 0 0,0-1 1 0 0,1 1 0 0 0,0 2-1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6.0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99 9 2039 0 0,'-1'-9'331'0'0,"-3"9"845"0"0,3 1-1019 0 0,0 0-1 0 0,0-1 1 0 0,1 1 0 0 0,-1 0-1 0 0,1 0 1 0 0,-1 0-1 0 0,1 0 1 0 0,-1 0 0 0 0,1 0-1 0 0,0 0 1 0 0,-1 0 0 0 0,1-1-1 0 0,0 1 1 0 0,0 2-1 0 0,-2 21 3376 0 0,-2 10-2468 0 0,-3 7 412 0 0,6-31-1233 0 0,-6 32 854 0 0,-6 15 67 0 0,-1-2-113 0 0,2-8-150 0 0,5-21-482 0 0,5-20-124 0 0,0 1-58 0 0,-6 20-12 0 0,6-20 783 0 0,1 0-788 0 0,-3 21-176 0 0,5-18-226 0 0,3-9 2 0 0,5-8-3735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6.6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3 267 3479 0 0,'-1'0'20'0'0,"1"-1"-1"0"0,0 1 0 0 0,0-1 0 0 0,0 1 0 0 0,-1-1 0 0 0,1 1 0 0 0,0-1 0 0 0,0 1 1 0 0,0-1-1 0 0,0 1 0 0 0,0-1 0 0 0,0 1 0 0 0,0-1 0 0 0,0 1 0 0 0,0-1 0 0 0,0 1 0 0 0,0-1 1 0 0,0 1-1 0 0,1-1 0 0 0,-1 1 0 0 0,0-1 0 0 0,0 1 0 0 0,0-1 0 0 0,1 1 0 0 0,-1-1 0 0 0,0 1 1 0 0,1-1-1 0 0,-1 1 0 0 0,0 0 0 0 0,1-1 0 0 0,-1 1 0 0 0,0 0 0 0 0,1-1 0 0 0,-1 1 1 0 0,1 0-1 0 0,-1-1 0 0 0,1 1 0 0 0,-1 0 0 0 0,1 0 0 0 0,-1 0 0 0 0,1-1 0 0 0,8-4 106 0 0,204-135 7581 0 0,-167 116-7210 0 0,2 1 0 0 0,68-21 0 0 0,-88 34-510 0 0,-18 8-148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7.0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 4143 0 0,'2'-5'247'0'0,"-2"3"-110"0"0,2 4-171 0 0,-1 1-34 0 0,-1-3-82 0 0,2 10 266 0 0,6 30 180 0 0,-6-30 1036 0 0,0 0-568 0 0,9 55 1540 0 0,-1 6-789 0 0,-3-8-246 0 0,0-2-82 0 0,-2-25-732 0 0,-4-27-58 0 0,1 2-12 0 0,5 34 15 0 0,-5-34 66 0 0,1-2 22 0 0,6 25 6 0 0,-7-25 769 0 0,1 1-894 0 0,10 30-30 0 0,-10-30 626 0 0,4 22-741 0 0,-4-21-184 0 0,2 3 268 0 0,-1-17-475 0 0,-2 1-188 0 0,0 0-231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7.4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1 373 6191 0 0,'0'-4'242'0'0,"0"1"-1"0"0,1 0 1 0 0,-1 0-1 0 0,1 0 1 0 0,0-1-1 0 0,0 1 1 0 0,0 0-1 0 0,0 0 1 0 0,0 0-1 0 0,1 0 1 0 0,3-5-1 0 0,-1 3 289 0 0,0 0-1 0 0,0 0 1 0 0,0 1 0 0 0,1-1-1 0 0,8-5 1 0 0,3 0 413 0 0,1 0 1 0 0,0 0-1 0 0,19-6 1 0 0,250-97 924 0 0,-261 100-1674 0 0,0-2 0 0 0,-1 0 0 0 0,0-1 0 0 0,28-27 0 0 0,-22 19 398 0 0,-21 13-212 0 0,-23 18-1501 0 0,6-3 246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7.8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1 285 2039 0 0,'0'-2'134'0'0,"0"0"-1"0"0,0 1 0 0 0,0-1 0 0 0,0 0 0 0 0,0 1 0 0 0,0-1 0 0 0,1 0 0 0 0,-1 1 0 0 0,1-1 0 0 0,-1 0 0 0 0,1 1 1 0 0,0-1-1 0 0,0-1 0 0 0,1 1 243 0 0,0 1 0 0 0,-1 0 0 0 0,1-1-1 0 0,0 1 1 0 0,-1 0 0 0 0,1 0 0 0 0,0 0 0 0 0,0 0 0 0 0,0 1 0 0 0,4-2 0 0 0,72-25 1058 0 0,206-81 2141 0 0,-109 42-2324 0 0,-67 28-366 0 0,-106 37-855 0 0,1 0 23 0 0,1-1 0 0 0,-1 1-1 0 0,0 0 1 0 0,1 0 0 0 0,3 0 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8.2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2039 0 0,'15'14'6962'0'0,"9"16"-6316"0"0,-18-23 1274 0 0,-1 4-1288 0 0,16 31 2 0 0,-16-32 652 0 0,-1 1-638 0 0,0 1-421 0 0,15 37 1305 0 0,-2-10-1201 0 0,-12-29 403 0 0,0 0-524 0 0,18 31-96 0 0,-17-30 96 0 0,-1-3-118 0 0,18 28 10 0 0,-17-27 418 0 0,1-3-360 0 0,23 19-26 0 0,-28-23-123 0 0,0-1 0 0 0,1 1 1 0 0,-1-1-1 0 0,0 1 0 0 0,1-1 0 0 0,-1 0 1 0 0,1 0-1 0 0,3 1 0 0 0,-5-2-15 0 0,-1 0-1 0 0,0 1 0 0 0,1-1 0 0 0,-1 0 0 0 0,0 0 1 0 0,1 0-1 0 0,-1 0 0 0 0,0 0 0 0 0,1 0 0 0 0,-1 0 1 0 0,1 0-1 0 0,-1 0 0 0 0,0 0 0 0 0,1 0 0 0 0,-1 0 1 0 0,0 0-1 0 0,1 0 0 0 0,-1 0 0 0 0,1 0 0 0 0,-1 0 1 0 0,0 0-1 0 0,1 0 0 0 0,-1-1 0 0 0,0 1 0 0 0,1 0 1 0 0,-1 0-1 0 0,0 0 0 0 0,0-1 0 0 0,1 1 0 0 0,-1 0 1 0 0,0 0-1 0 0,1-1 0 0 0,-1 1 0 0 0,0 0 0 0 0,0-1 1 0 0,0 1-1 0 0,1 0 0 0 0,-1-1 0 0 0,0 1 0 0 0,0 0 1 0 0,0-1-1 0 0,0 1 0 0 0,0-1 0 0 0,-1-2-1105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5:59.8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334 6 17103 0 0,'-1'-1'211'0'0,"-1"0"1"0"0,0 0-1 0 0,0 1 0 0 0,0-1 0 0 0,0 1 0 0 0,0-1 1 0 0,1 1-1 0 0,-1 0 0 0 0,0-1 0 0 0,0 1 0 0 0,0 0 0 0 0,0 0 1 0 0,0 1-1 0 0,0-1 0 0 0,0 0 0 0 0,0 1 0 0 0,0-1 1 0 0,-2 2-1 0 0,-1 0 396 0 0,0 1 0 0 0,0 0 0 0 0,0 0 0 0 0,-8 7 0 0 0,-2 1-2120 0 0,-22 15-3480 0 0,-3 1 3262 0 0,-18 18 3764 0 0,47-36-1276 0 0,0 2 0 0 0,1-1 0 0 0,0 2 1 0 0,1-1-1 0 0,0 1 0 0 0,-8 16 0 0 0,-5 24 799 0 0,13-21-1024 0 0,8-24-436 0 0,0 0 139 0 0,-1 36 154 0 0,1-35-202 0 0,3 0-22 0 0,0 0-103 0 0,0-6 7 0 0,-1 1 1 0 0,0 0-1 0 0,-1 0 0 0 0,1 0 0 0 0,-1 0 1 0 0,1 0-1 0 0,-1 6 0 0 0,6-2 83 0 0,18 24 0 0 0,-18-24-12 0 0,2-4-61 0 0,24 7-55 0 0,-18-8 18 0 0,19-4-31 0 0,-1-6-11 0 0,-24 5-45 0 0,1-1 0 0 0,-1 0-1 0 0,0 0 1 0 0,0 0 0 0 0,0-1 0 0 0,0 0 0 0 0,-1-1-1 0 0,0 0 1 0 0,0 0 0 0 0,0 0 0 0 0,-1-1 0 0 0,0 0-1 0 0,0 0 1 0 0,-1-1 0 0 0,0 1 0 0 0,0-1 0 0 0,-1 0-1 0 0,0-1 1 0 0,0 1 0 0 0,-1-1 0 0 0,0 1 0 0 0,-1-1-1 0 0,1 0 1 0 0,-2 0 0 0 0,1 0 0 0 0,-2 0 0 0 0,1-1-1 0 0,-1 1 1 0 0,-1-13 0 0 0,0 20 19 0 0,1-1-1 0 0,-1 0 1 0 0,1 1 0 0 0,-1-1-1 0 0,0 0 1 0 0,0 1 0 0 0,0-1-1 0 0,0 1 1 0 0,0 0-1 0 0,-1-1 1 0 0,1 1 0 0 0,-1 0-1 0 0,0 0 1 0 0,1 0 0 0 0,-1 0-1 0 0,0 0 1 0 0,0 0 0 0 0,-1 0-1 0 0,-3-2 1 0 0,4 3 66 0 0,0 0 1 0 0,0 0-1 0 0,0 1 1 0 0,0-1-1 0 0,1 1 0 0 0,-1-1 1 0 0,0 1-1 0 0,0 0 1 0 0,0 0-1 0 0,-1 0 0 0 0,1 0 1 0 0,0 0-1 0 0,0 0 1 0 0,0 1-1 0 0,0-1 1 0 0,1 1-1 0 0,-1-1 0 0 0,0 1 1 0 0,0 0-1 0 0,0-1 1 0 0,0 1-1 0 0,0 0 0 0 0,1 0 1 0 0,-1 1-1 0 0,0-1 1 0 0,-2 3-1 0 0,-1 0-13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8.5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98 0 3479 0 0,'0'1'58'0'0,"-1"-1"-1"0"0,0 0 0 0 0,1 0 0 0 0,-1 0 0 0 0,0 1 1 0 0,1-1-1 0 0,-1 0 0 0 0,1 0 0 0 0,-1 1 0 0 0,0-1 0 0 0,1 1 1 0 0,-1-1-1 0 0,1 1 0 0 0,-1-1 0 0 0,1 0 0 0 0,-1 1 0 0 0,1 0 1 0 0,-1-1-1 0 0,1 1 0 0 0,0-1 0 0 0,-1 1 0 0 0,1 0 1 0 0,0-1-1 0 0,-1 2 0 0 0,-5 19-19 0 0,4-14 161 0 0,-7 25 538 0 0,4-5 167 0 0,-3 10 375 0 0,1 3 38 0 0,0 1-14 0 0,0-5-287 0 0,-2-2-85 0 0,3-10-537 0 0,4-18-30 0 0,1 2-4 0 0,-6 23-12 0 0,5-23-52 0 0,1-2-28 0 0,-3 19-4 0 0,3-18 263 0 0,1 1-414 0 0,0 24-9 0 0,0-27-118 0 0,0 1-1 0 0,0 0 0 0 0,0 0 0 0 0,1-1 1 0 0,2 8-1 0 0,-1-1-65 0 0,-2-11 36 0 0,1 0 0 0 0,-1 0 0 0 0,0 0-1 0 0,0 0 1 0 0,0 0 0 0 0,0 0 0 0 0,0-1-1 0 0,0 1 1 0 0,0 0 0 0 0,0 0 0 0 0,0 0-1 0 0,0 0 1 0 0,-1 0 0 0 0,1 1 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8.9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51 370 3479 0 0,'-4'1'14'0'0,"1"1"1"0"0,-1-1-1 0 0,1 1 0 0 0,0 0 0 0 0,0 0 0 0 0,-1 0 0 0 0,1 0 0 0 0,1 0 0 0 0,-1 1 0 0 0,0-1 0 0 0,0 1 0 0 0,1 0 0 0 0,0 0 0 0 0,-1 0 0 0 0,1 0 0 0 0,-2 4 0 0 0,35-20 4398 0 0,50-38 1857 0 0,-1-3-4063 0 0,86-55-1661 0 0,-114 78-341 0 0,84-49 349 0 0,-95 58 307 0 0,59-22 0 0 0,-96 43-827 0 0,-2 0-8 0 0,1 0-1 0 0,-1 0 0 0 0,1 0 0 0 0,0 0 0 0 0,-1 0 1 0 0,1 1-1 0 0,0-1 0 0 0,-1 1 0 0 0,1 0 0 0 0,0 0 1 0 0,-1 0-1 0 0,1 0 0 0 0,3 1 0 0 0,-5-1-98 0 0,-1 0 0 0 0,0 1 0 0 0,1-1 0 0 0,-1 0 0 0 0,0 1 0 0 0,0-1 0 0 0,1 1 0 0 0,-1-1 0 0 0,0 0 0 0 0,0 1 0 0 0,0-1 0 0 0,0 1 0 0 0,1-1 0 0 0,-1 1 0 0 0,0-1 0 0 0,0 0 0 0 0,0 1 0 0 0,0-1 0 0 0,0 1 0 0 0,0-1 0 0 0,0 1 0 0 0,0-1 0 0 0,0 1 0 0 0,0-1 0 0 0,-1 0 0 0 0,1 2 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09.7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199 22 655 0 0,'0'-1'235'0'0,"1"0"0"0"0,-1 1 0 0 0,0-1 0 0 0,1 0 0 0 0,-1 0 0 0 0,0 0 0 0 0,0 1 0 0 0,0-1 0 0 0,0 0 0 0 0,0 0 0 0 0,0 0 0 0 0,0 0 0 0 0,0 1 0 0 0,0-1 0 0 0,0 0 0 0 0,0 0 0 0 0,0 0 0 0 0,-1 1 0 0 0,1-1 0 0 0,0 0 0 0 0,-1 0 0 0 0,1 1 0 0 0,-2-4 1072 0 0,1 13-761 0 0,0-1 0 0 0,-1 0 0 0 0,-4 15 0 0 0,3-16-471 0 0,-14 66 1866 0 0,13-49-1240 0 0,-1-4-348 0 0,1-7 49 0 0,-44 110 1493 0 0,17-64-1221 0 0,17-35-290 0 0,1 2 1 0 0,1-1-1 0 0,-11 39 1 0 0,16-40-293 0 0,5-18-11 0 0,1 0-14 0 0,-1 20-70 0 0,1-20-87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0.2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 4143 0 0,'0'0'7'0'0,"0"0"0"0"0,0 0-1 0 0,0 0 1 0 0,0 0 0 0 0,0 0-1 0 0,0 0 1 0 0,0-1-1 0 0,0 1 1 0 0,0 0 0 0 0,-1 0-1 0 0,1 0 1 0 0,0 0-1 0 0,0 0 1 0 0,0 0 0 0 0,0 0-1 0 0,0 0 1 0 0,0 0 0 0 0,0-1-1 0 0,0 1 1 0 0,0 0-1 0 0,0 0 1 0 0,1 0 0 0 0,-1 0-1 0 0,0 0 1 0 0,0 0 0 0 0,0 0-1 0 0,0 0 1 0 0,0 0-1 0 0,0 0 1 0 0,0-1 0 0 0,0 1-1 0 0,0 0 1 0 0,0 0-1 0 0,0 0 1 0 0,0 0 0 0 0,0 0-1 0 0,0 0 1 0 0,0 0 0 0 0,0 0-1 0 0,0 0 1 0 0,1 0-1 0 0,-1 0 1 0 0,0 0 0 0 0,0 0-1 0 0,0 0 1 0 0,0 0-1 0 0,0 0 1 0 0,0 0 0 0 0,0 0-1 0 0,0 0 1 0 0,0 0 0 0 0,1 0-1 0 0,-1 0 1 0 0,0 0-1 0 0,0 0 1 0 0,4 4 1145 0 0,3 4-125 0 0,19 23 205 0 0,-20-23 1277 0 0,0 2-1498 0 0,16 29-98 0 0,-17-30-17 0 0,2 0-67 0 0,17 26-253 0 0,-18-27-109 0 0,2 2-19 0 0,22 27-17 0 0,-22-28-47 0 0,-1 0-22 0 0,25 25-2 0 0,-24-25-14 0 0,-2-2-62 0 0,18 24-27 0 0,-18-24-8 0 0,0 3 3 0 0,19 27 18 0 0,-19-28 8 0 0,0 1 2 0 0,19 32-25 0 0,-19-32-106 0 0,-1 1-42 0 0,17 33-10 0 0,-16-33 6 0 0,-2 1 28 0 0,14 34 11 0 0,-14-34 2 0 0,0-3-24 0 0,10 29-85 0 0,-10-28 18 0 0,0-1 1 0 0,15 27-30 0 0,-15-27 202 0 0,1-10-1400 0 0,13-3 314 0 0,-17 4 827 0 0,-1 0 1 0 0,0 0 0 0 0,0 0 0 0 0,1 0 0 0 0,-1 0 0 0 0,0-1-1 0 0,0 1 1 0 0,1 0 0 0 0,-1 0 0 0 0,0 0 0 0 0,0-1 0 0 0,0 1 0 0 0,0 0-1 0 0,1 0 1 0 0,-1 0 0 0 0,0-1 0 0 0,0 1 0 0 0,0 0 0 0 0,0 0-1 0 0,0-1 1 0 0,0 1 0 0 0,0 0 0 0 0,0-1 0 0 0,0 1 0 0 0,0 0-1 0 0,0 0 1 0 0,0-1 0 0 0,0 1 0 0 0,0 0 0 0 0,0 0 0 0 0,0-1 0 0 0,0 1-1 0 0,0-1 1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0.5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0 4831 0 0,'0'7'524'0'0,"3"12"108"0"0,-2 25 1944 0 0,-2-15-1858 0 0,1-21 8 0 0,-1-1 2 0 0,1 3-487 0 0,-3 25 885 0 0,-2 2 131 0 0,-2 2-190 0 0,0 0-231 0 0,1 1 24 0 0,2-2 496 0 0,1-8-1065 0 0,2-23 331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1.3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1 185 7079 0 0,'12'-2'1248'0'0,"29"-6"-854"0"0,72-16 3338 0 0,-93 18-3158 0 0,0 0 1 0 0,0-2 0 0 0,27-13-1 0 0,-35 13-538 0 0,-1 0 1 0 0,1-1-1 0 0,-2 0 0 0 0,1-1 0 0 0,-1 0 1 0 0,9-12-1 0 0,12-11-58 0 0,-31 34-36 0 0,-1 1 0 0 0,1 0 0 0 0,0-1 0 0 0,0 1 0 0 0,0 0 0 0 0,0 0 0 0 0,0-1 0 0 0,0 1 0 0 0,0 0 0 0 0,1 0 0 0 0,-1-1 0 0 0,0 1 0 0 0,2 2 0 0 0,2 17 1470 0 0,-1-12-1316 0 0,13 27 0 0 0,-13-27 192 0 0,-1 0-194 0 0,7 29-13 0 0,-7-28-8 0 0,-1-3-1 0 0,1 24 14 0 0,-1-24 54 0 0,0 2 20 0 0,2 28 6 0 0,-2-28-4 0 0,0 1-28 0 0,5 31-7 0 0,-4-30-6 0 0,-1 0 14 0 0,5 35 61 0 0,-4-35 27 0 0,0 0 7 0 0,6 35-4 0 0,-6-35-28 0 0,1-1-7 0 0,7 30-6 0 0,-8-30 226 0 0,1-1-174 0 0,9 29 3 0 0,-9-28 80 0 0,1-2-253 0 0,15 38-83 0 0,-19-45-22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1.7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1 315 9727 0 0,'0'-1'90'0'0,"0"0"0"0"0,0 1-1 0 0,1-1 1 0 0,-1 0-1 0 0,0 1 1 0 0,1-1 0 0 0,-1 1-1 0 0,0-1 1 0 0,1 0-1 0 0,-1 1 1 0 0,1-1 0 0 0,-1 1-1 0 0,1-1 1 0 0,-1 1 0 0 0,1-1-1 0 0,0 1 1 0 0,-1 0-1 0 0,1-1 1 0 0,0 1 0 0 0,-1 0-1 0 0,1-1 1 0 0,0 1-1 0 0,1 0 1 0 0,24-11 124 0 0,-20 9 20 0 0,86-40 4116 0 0,-24 10-2511 0 0,-26 12-1248 0 0,-1-2-1 0 0,-1-1 0 0 0,63-49 1 0 0,-93 64-559 0 0,0 0 1 0 0,1 1 0 0 0,0 1 0 0 0,0 0 0 0 0,1 0 0 0 0,-1 1-1 0 0,19-5 1 0 0,-15 7-9 0 0,5 0 8 0 0,6 1-153 0 0,-20 2 96 0 0,0 0-49 0 0,0 0 14 0 0,28 2 48 0 0,-34-2-42 0 0,0 1 0 0 0,1-1 0 0 0,-1 0 0 0 0,1 0 0 0 0,-1 0 0 0 0,0 0 1 0 0,1 0-1 0 0,-1 0 0 0 0,0 0 0 0 0,1-1 0 0 0,-1 1 0 0 0,0 0 0 0 0,1 0 0 0 0,-1 0 0 0 0,0 0 0 0 0,1 0 0 0 0,-1 0 0 0 0,0-1 0 0 0,1 1 0 0 0,-1 0 0 0 0,0 0 0 0 0,1-1 0 0 0,-1 1 0 0 0,0 0 0 0 0,0 0 0 0 0,1-1 1 0 0,-1 1-1 0 0,0 0 0 0 0,0-1 0 0 0,0 1 0 0 0,0 0 0 0 0,1-1 0 0 0,-1 1 0 0 0,0 0 0 0 0,0-1 0 0 0,0 1 0 0 0,0 0 0 0 0,0-1 0 0 0,0 1 0 0 0,0 0 0 0 0,0-1 0 0 0,0 1 0 0 0,0 0 0 0 0,0-1 0 0 0,0 1 1 0 0,0-1-1 0 0,0 1 0 0 0,0 0 0 0 0,0-1 0 0 0,0 1 0 0 0,-1 0 0 0 0,1-1 0 0 0,0 1 0 0 0,-3-4-1265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2.4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0 351 4831 0 0,'8'-4'301'0'0,"-1"1"-1"0"0,1 0 1 0 0,0 0-1 0 0,0 1 0 0 0,0-1 1 0 0,0 2-1 0 0,9-2 0 0 0,9-1 620 0 0,35-13 877 0 0,0-2 1 0 0,96-46-1 0 0,-132 51-1316 0 0,0 0 0 0 0,-1-2 1 0 0,0-1-1 0 0,28-27 0 0 0,-28 22 319 0 0,2 2 0 0 0,54-34-1 0 0,-71 50-768 0 0,-1-1 0 0 0,1 2-1 0 0,0-1 1 0 0,13-3 0 0 0,-13 9-888 0 0,-45 26-14825 0 0,34-27 15713 0 0,0 1-1 0 0,0-1 1 0 0,-1 3 0 0 0,3-3 154 0 0,0-1 1 0 0,0 1 0 0 0,0 0-1 0 0,0 0 1 0 0,0-1-1 0 0,0 1 1 0 0,0 0 0 0 0,1 0-1 0 0,-1-1 1 0 0,0 1 0 0 0,0 0-1 0 0,1-1 1 0 0,-1 1-1 0 0,1-1 1 0 0,-1 1 0 0 0,0 0-1 0 0,1-1 1 0 0,-1 1-1 0 0,1-1 1 0 0,-1 1 0 0 0,1-1-1 0 0,0 1 1 0 0,13 15 3125 0 0,9 17-2757 0 0,-17-25 710 0 0,0 3-641 0 0,20 29-74 0 0,-20-30-33 0 0,0-1-4 0 0,19 29 20 0 0,-19-29 83 0 0,0-2 32 0 0,19 24 7 0 0,-18-24-2 0 0,0 0-17 0 0,20 20-10 0 0,-21-20 593 0 0,3 1-754 0 0,23 23-59 0 0,-23-23 370 0 0,-2-2-438 0 0,20 17-17 0 0,-20-17 528 0 0,1-1-632 0 0,20 16-7 0 0,-21-16 847 0 0,1-2-984 0 0,30 12-16 0 0,-35-14-81 0 0,-13 2-2842 0 0,1 4-1043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2.8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54 1 3367 0 0,'0'0'68'0'0,"-2"16"5539"0"0,-1 14-4651 0 0,2-22-11 0 0,0-1-14 0 0,-6 38 1626 0 0,0 9-1042 0 0,-1-8-222 0 0,1 4-162 0 0,3-18-663 0 0,2-24-11 0 0,1 1-7 0 0,-4 45 772 0 0,3-46-1072 0 0,0 28 1205 0 0,2-26-1329 0 0,-1-4-428 0 0,1 0 0 0 0,0-1 0 0 0,1 11 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13.2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26 326 1319 0 0,'-4'1'65'0'0,"-8"7"506"0"0,2-1 2900 0 0,13-8-3116 0 0,-1 1-1 0 0,1-1 1 0 0,-1 0 0 0 0,1 0-1 0 0,-1 0 1 0 0,0 0-1 0 0,1-1 1 0 0,-1 1 0 0 0,3-2-1 0 0,4-3 565 0 0,19-11 1168 0 0,-1 0-1 0 0,39-35 0 0 0,43-50 288 0 0,-49 44-1571 0 0,-55 54-769 0 0,11-12 1136 0 0,1 1 0 0 0,35-24 0 0 0,-48 36-1319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02.4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0 985 12007 0 0,'5'-7'193'0'0,"0"0"-1"0"0,0 0 1 0 0,0 1-1 0 0,1 0 1 0 0,12-11-1 0 0,-5 5-164 0 0,40-37-426 0 0,2 2 1 0 0,2 3-1 0 0,65-39 0 0 0,-50 38 206 0 0,99-57 1717 0 0,-128 79-865 0 0,2 1 0 0 0,48-15-1 0 0,59-16 422 0 0,248-74 901 0 0,-219 79-1824 0 0,191-41 133 0 0,250-6 461 0 0,-158 54 263 0 0,52 25-536 0 0,-402 15-337 0 0,431 0 307 0 0,-3 30-86 0 0,-311 0-99 0 0,342 88 0 0 0,-360-47-9 0 0,-7 17 176 0 0,-17-7-109 0 0,-124-53-147 0 0,-4 0-94 0 0,-31-13-1 0 0,27 14 0 0 0,-26-13-1 0 0,23 12-24 0 0,130 65 167 0 0,-88-30-210 0 0,-46-24-12 0 0,22 23 0 0 0,3 0 0 0 0,0-4 0 0 0,2-3 0 0 0,-5-5 19 0 0,-53-37 4 0 0,35 30 136 0 0,-42-33-119 0 0,-1-1 40 0 0,-1 0-1 0 0,13 14 1 0 0,14 14 72 0 0,-18-17-1 0 0,19 21-6 0 0,-19-19-1 0 0,20 23 0 0 0,-19-22-3 0 0,20 22-10 0 0,-20-23-3 0 0,21 19 0 0 0,-20-21-21 0 0,32 25-86 0 0,5 3-21 0 0,-40-33 9 0 0,24 22 35 0 0,9 12 34 0 0,1 3-12 0 0,-2 2-2 0 0,-2 2 0 0 0,-38-44-55 0 0,31 33 46 0 0,4 0-44 0 0,8 5-11 0 0,6 1 64 0 0,-14-11 53 0 0,2 7-106 0 0,7 13-11 0 0,-11-7 21 0 0,-34-42 85 0 0,-1 1 14 0 0,3 1-82 0 0,26 37 149 0 0,0 1 37 0 0,-13-19-112 0 0,-18-23-8 0 0,2 2-32 0 0,24 29-3 0 0,27 32 109 0 0,-34-40-97 0 0,-12-15-1 0 0,16 18-3 0 0,-16-17-10 0 0,14 16 2 0 0,-21-24 17 0 0,-1-1-28 0 0,17 24-36 0 0,-17-24 184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20.0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40 655 0 0,'7'-10'559'0'0,"1"-2"-1362"0"0,-8 11 814 0 0,0 1-1 0 0,0-1 0 0 0,0 1 1 0 0,0-1-1 0 0,0 1 1 0 0,0-1-1 0 0,0 1 0 0 0,0-1 1 0 0,-1 1-1 0 0,1-1 0 0 0,0 1 1 0 0,0 0-1 0 0,-1-1 0 0 0,1 1 1 0 0,0-1-1 0 0,-1 1 0 0 0,1 0 1 0 0,0-1-1 0 0,-1 1 1 0 0,1-1-1 0 0,0 1 0 0 0,-1 0 1 0 0,1 0-1 0 0,-1-1 0 0 0,1 1 1 0 0,-1 0-1 0 0,1 0 0 0 0,-1 0 1 0 0,0-1-1 0 0,0 0 102 0 0,-1 1 0 0 0,1-1-1 0 0,-1 0 1 0 0,1 1 0 0 0,-1-1 0 0 0,1 1-1 0 0,-1 0 1 0 0,0-1 0 0 0,1 1 0 0 0,-3 0-1 0 0,-1 0 89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29 298 655 0 0,'-24'-2'380'0'0,"24"2"-370"0"0,-1 0 0 0 0,1 0 0 0 0,0 0 0 0 0,0 0 0 0 0,0 0 0 0 0,-1 0 0 0 0,1 0 0 0 0,0 0 0 0 0,0 0 0 0 0,0 0 0 0 0,-1 0 0 0 0,1-1 0 0 0,0 1 0 0 0,0 0 0 0 0,0 0 0 0 0,0 0 0 0 0,0 0 0 0 0,-1 0 0 0 0,1 0 0 0 0,0-1 0 0 0,0 1 0 0 0,0 0 0 0 0,0 0 0 0 0,0 0 0 0 0,0-1 0 0 0,0 1 1 0 0,-1 0-1 0 0,1 0 0 0 0,0 0 0 0 0,0 0 0 0 0,0-1 0 0 0,0 1 0 0 0,0 0 0 0 0,1-1 21 0 0,-1 0 0 0 0,1 1 0 0 0,-1-1-1 0 0,1 0 1 0 0,-1 1 0 0 0,1-1 0 0 0,-1 1 0 0 0,1-1 0 0 0,0 1 0 0 0,-1-1 0 0 0,1 1 0 0 0,0-1 0 0 0,-1 1 0 0 0,2-1-1 0 0,21-10 1032 0 0,0 1-1 0 0,31-9 1 0 0,-32 12-696 0 0,0-1 0 0 0,-1-1 0 0 0,25-13-1 0 0,-15 1 287 0 0,43-38 0 0 0,-54 41-151 0 0,0 2 0 0 0,1 0 0 0 0,0 1 0 0 0,2 1 0 0 0,25-12 0 0 0,-24 16-283 0 0,-24 10-258 0 0,-1 1 0 0 0,0-1 0 0 0,0 0-1 0 0,1 0 1 0 0,-1 1 0 0 0,0-1 0 0 0,0 0-1 0 0,0 0 1 0 0,1 0 0 0 0,-1 0 0 0 0,0 0 0 0 0,0 0-1 0 0,0 0 1 0 0,1 0 0 0 0,-1 0 0 0 0,0-1-1 0 0,0 1 1 0 0,0 0 0 0 0,1 0 0 0 0,-1-1-1 0 0,0 1 1 0 0,-1-1 0 0 0,18 29 707 0 0,-11-19-383 0 0,16 28 10 0 0,-16-28 322 0 0,-2 1-296 0 0,10 29 0 0 0,-10-29 322 0 0,0 1-316 0 0,9 32 2 0 0,-9-32 354 0 0,1-1-324 0 0,13 29 2 0 0,-13-29 410 0 0,1-1-356 0 0,12 30 2 0 0,-12-29 327 0 0,-2-1-423 0 0,10 27-7 0 0,-10-27 591 0 0,-1 0-608 0 0,7 27-6 0 0,-6-28 1020 0 0,-2 1-1246 0 0,2 24 8 0 0,-3-32-72 0 0,0-1-1 0 0,1 1 1 0 0,-1 0-1 0 0,0 0 1 0 0,0 0-1 0 0,1-1 1 0 0,-1 1 0 0 0,0 0-1 0 0,1 0 1 0 0,-1-1-1 0 0,1 1 1 0 0,-1 0-1 0 0,1-1 1 0 0,-1 1-1 0 0,1-1 1 0 0,0 1-1 0 0,-1 0 1 0 0,1-1 0 0 0,0 0-1 0 0,-1 1 1 0 0,1-1-1 0 0,0 1 1 0 0,0-1-1 0 0,-1 0 1 0 0,1 1-1 0 0,0-1 1 0 0,0 0-1 0 0,0 0 1 0 0,-1 0 0 0 0,1 0-1 0 0,0 0 1 0 0,0 0-1 0 0,0 0 1 0 0,1 0-1 0 0,3 1-199 0 0,1 0 16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0.4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 42 1319 0 0,'0'-5'476'0'0,"0"0"0"0"0,1 0 0 0 0,-1 0 0 0 0,1 0 0 0 0,1-11 1469 0 0,-2 16-1910 0 0,0 0 0 0 0,0 0 0 0 0,0 0 0 0 0,0 0 0 0 0,-1 0 0 0 0,1 0 0 0 0,0 0 0 0 0,0 0 0 0 0,0 0 17 0 0,0 0 0 0 0,-1 0 0 0 0,1 0 1 0 0,0 0-1 0 0,0 0 0 0 0,0 0 0 0 0,-1 0 0 0 0,1 0 1 0 0,0 1-1 0 0,0-1 0 0 0,0 0 0 0 0,0 0 0 0 0,-1 0 1 0 0,1 0-1 0 0,0 0 0 0 0,0 0 0 0 0,0 1 0 0 0,0-1 1 0 0,0 0-1 0 0,-1 0 0 0 0,1 0 0 0 0,0 1 0 0 0,0-1 1 0 0,0 0-1 0 0,0 0 0 0 0,0 0 0 0 0,0 0 0 0 0,0 1 1 0 0,0-1-1 0 0,-7 37 1835 0 0,1-1 0 0 0,0 47 0 0 0,-4 29 333 0 0,3-58-1376 0 0,4-33-743 0 0,3-16-5 0 0,-1 3 23 0 0,-3 44 348 0 0,4-50-205 0 0,0 5-15 0 0,-2 62 304 0 0,2-68-394 0 0,1 7-34 0 0,1 39 181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1.2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 1 655 0 0,'2'72'4195'0'0,"-2"-63"-3330"0"0,-1-1 37 0 0,1 2-563 0 0,-4 29 1140 0 0,4-36-588 0 0,-1 5-10 0 0,-4 40 858 0 0,-1-9-239 0 0,0 3-109 0 0,0 3-575 0 0,1 2-120 0 0,0 1 236 0 0,2-4 34 0 0,0-4 42 0 0,1-6-725 0 0,2-26-123 0 0,0-1-52 0 0,0-6-217 0 0,-1 50 473 0 0,2-25-7002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1.7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2039 0 0,'2'2'95'0'0,"0"-1"61"0"0,-1 1 0 0 0,1-1-1 0 0,-1 1 1 0 0,0 0 0 0 0,1-1-1 0 0,-1 1 1 0 0,1 3 1274 0 0,5 4-722 0 0,17 26 27 0 0,-18-26 7 0 0,0 1-4 0 0,20 28-30 0 0,-20-29-18 0 0,-2-5-500 0 0,0 0 0 0 0,0 1 0 0 0,-1 0 0 0 0,1-1 0 0 0,2 7 0 0 0,1-1 25 0 0,-1-1 362 0 0,1-1-38 0 0,22 26-10 0 0,-22-25-30 0 0,1 0-124 0 0,23 27-58 0 0,-23-27-12 0 0,0 1-2 0 0,23 31-6 0 0,-23-31-1 0 0,-1 1 0 0 0,20 33-6 0 0,-21-33-28 0 0,0 0-7 0 0,16 32-6 0 0,-17-32-18 0 0,0-2-72 0 0,12 27-30 0 0,-12-27 108 0 0,-1-1-137 0 0,14 28-4 0 0,-14-27 51 0 0,1-1-462 0 0,15 26 131 0 0,-16-26-144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2.1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0 562 775 0 0,'0'0'8'0'0,"0"0"-1"0"0,0 0 1 0 0,0 0-1 0 0,0 0 0 0 0,1 0 1 0 0,-1 0-1 0 0,0 0 0 0 0,0 0 1 0 0,0 0-1 0 0,0 0 0 0 0,0 0 1 0 0,0 0-1 0 0,0 0 0 0 0,0 0 1 0 0,0 0-1 0 0,0 0 0 0 0,0 1 1 0 0,0-1-1 0 0,0 0 0 0 0,0 0 1 0 0,0 0-1 0 0,0 0 0 0 0,0 0 1 0 0,0 0-1 0 0,0 0 0 0 0,0 0 1 0 0,1 0-1 0 0,-1 0 0 0 0,0 0 1 0 0,0 0-1 0 0,0 0 1 0 0,0 1-1 0 0,0-1 0 0 0,0 0 1 0 0,0 0-1 0 0,0 0 0 0 0,0 0 1 0 0,-1 0-1 0 0,1 0 0 0 0,0 0 1 0 0,0 0-1 0 0,0 0 0 0 0,0 0 1 0 0,0 0-1 0 0,0 0 0 0 0,0 1 1 0 0,0-1-1 0 0,0 0 0 0 0,0 0 1 0 0,0 0-1 0 0,0 0 0 0 0,0 0 1 0 0,0 0-1 0 0,0 0 0 0 0,0 0 1 0 0,0 0 64 0 0,1 0 0 0 0,-1 1-1 0 0,1-1 1 0 0,-1 0 0 0 0,1 0 0 0 0,0 0 0 0 0,-1 0 0 0 0,1 0 0 0 0,-1 0 0 0 0,1 0 0 0 0,0 0-1 0 0,-1 0 1 0 0,1 0 0 0 0,-1 0 0 0 0,1 0 0 0 0,-1 0 0 0 0,2-1 0 0 0,9-5 1170 0 0,1 0 1 0 0,-1-1 0 0 0,15-13-1 0 0,9-5-511 0 0,42-25 194 0 0,44-28-610 0 0,-29 20 1260 0 0,88-73 0 0 0,-114 81-1188 0 0,48-26 402 0 0,-97 66-464 0 0,1 0 1 0 0,1 2-1 0 0,0 0 1 0 0,33-9-1 0 0,-25 12-181 0 0,-48 21-1121 0 0,15-13-367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2.7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1 388 655 0 0,'8'-7'750'0'0,"2"-1"0"0"0,-1 2-1 0 0,1 0 1 0 0,18-10 0 0 0,-3 3-89 0 0,150-69 1865 0 0,-48 25-1206 0 0,-77 29-458 0 0,53-39-1 0 0,13-8-256 0 0,-113 73-563 0 0,2-1 3 0 0,0 0 1 0 0,0 1 0 0 0,-1-1 0 0 0,2 1 0 0 0,-1 0 0 0 0,0 0-1 0 0,11-1 1 0 0,-39 27-438 0 0,6-5-374 0 0,11-12 132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3.1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0 943 0 0,'0'41'5896'0'0,"0"-33"-5129"0"0,-1 2-477 0 0,3 32 2433 0 0,2 14-551 0 0,-3-46-1919 0 0,0 29 1485 0 0,-6 48 1183 0 0,4-80-1957 0 0,1 0-569 0 0,-1 1-328 0 0,1 2 216 0 0,-1 0 0 0 0,1 0 1 0 0,3 18-1 0 0,3-13-85 0 0,-6-14-269 0 0,0-1 0 0 0,0 1 0 0 0,1-1 0 0 0,-1 1 0 0 0,0-1 0 0 0,1 1 0 0 0,-1-1 0 0 0,1 1 0 0 0,-1-1 0 0 0,0 1 0 0 0,1-1 0 0 0,-1 1 0 0 0,1-1 0 0 0,-1 0 0 0 0,1 1 0 0 0,-1-1 0 0 0,1 0 0 0 0,0 0 0 0 0,-1 1 0 0 0,1-1 0 0 0,-1 0 0 0 0,2 0 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4.7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0 312 655 0 0,'0'-1'84'0'0,"9"-11"3598"0"0,-2 3-2743 0 0,0 0 0 0 0,1 1 0 0 0,0-1 0 0 0,16-12 0 0 0,41-26-53 0 0,-12 10-947 0 0,7-8 51 0 0,62-51 609 0 0,-120 94-585 0 0,-1 1-19 0 0,1-1 0 0 0,0 0 0 0 0,0 1 0 0 0,0-1 0 0 0,-1 1 0 0 0,1 0 0 0 0,0-1 0 0 0,1 1 0 0 0,2-1 0 0 0,-5 2-7 0 0,1 0-1 0 0,-1 0 1 0 0,0 1 0 0 0,0-1 0 0 0,0 0-1 0 0,0 0 1 0 0,1 0 0 0 0,-1 1 0 0 0,0-1-1 0 0,0 0 1 0 0,0 0 0 0 0,0 0-1 0 0,0 1 1 0 0,0-1 0 0 0,0 0 0 0 0,0 0-1 0 0,0 1 1 0 0,0-1 0 0 0,0 0 0 0 0,0 0-1 0 0,0 1 1 0 0,0-1 0 0 0,0 0-1 0 0,0 0 1 0 0,0 1 0 0 0,0-1 0 0 0,0 0-1 0 0,0 0 1 0 0,0 0 0 0 0,0 1-1 0 0,0-1 1 0 0,0 0 0 0 0,-1 0 0 0 0,1 1-1 0 0,-3 7-773 0 0,-5 4-2227 0 0,5-5 299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5.2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2039 0 0,'12'30'2283'0'0,"-8"-21"-1682"0"0,15 24 27 0 0,-15-24 631 0 0,2-1-655 0 0,15 26-11 0 0,-16-26 1001 0 0,0 2-1213 0 0,21 36 674 0 0,-23-38-886 0 0,1 0 1 0 0,4 14 0 0 0,-5-10-69 0 0,1-2 229 0 0,-1-2 106 0 0,7 28 48 0 0,-8-27 10 0 0,1 1-11 0 0,5 31-58 0 0,-6-30-29 0 0,0-1-4 0 0,7 31-21 0 0,-7-30-90 0 0,0-2-38 0 0,8 29-10 0 0,-7-28 239 0 0,1 0-232 0 0,10 30 0 0 0,-10-29 311 0 0,0-2-406 0 0,16 29 1 0 0,-15-29 620 0 0,-1 0-694 0 0,12 27-1 0 0,-16-35-58 0 0,1-1 0 0 0,-1 1 1 0 0,0 0-1 0 0,1 0 0 0 0,-1-1 1 0 0,0 1-1 0 0,1 0 0 0 0,-1-1 1 0 0,0 1-1 0 0,0 0 0 0 0,0 0 1 0 0,0 0-1 0 0,1-1 0 0 0,-1 1 1 0 0,0 0-1 0 0,0 0 0 0 0,-1 0 0 0 0,1-1 1 0 0,0 1-1 0 0,0 0 0 0 0,0 0 1 0 0,0-1-1 0 0,-1 2 0 0 0,0-1-62 0 0,1-1 0 0 0,-1 0 0 0 0,1 0-1 0 0,-1 0 1 0 0,0 1 0 0 0,1-1-1 0 0,-1 0 1 0 0,1 0 0 0 0,-1 0 0 0 0,0 0-1 0 0,1 0 1 0 0,-1 0 0 0 0,1 0 0 0 0,-1 0-1 0 0,0 0 1 0 0,0-1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03.0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49 9239 0 0,'-4'-3'312'0'0,"5"3"-312"0"0,-1 0 0 0 0,0 0 0 0 0,0 0 0 0 0,0 0 0 0 0,1 0 0 0 0,-1 0 0 0 0,0 0 0 0 0,0 0 0 0 0,0 0 0 0 0,0 0 0 0 0,1-1 0 0 0,-1 1 0 0 0,0 0 0 0 0,0 0 0 0 0,0 0 0 0 0,0 0 0 0 0,1 0 0 0 0,-1 0 0 0 0,0 0 0 0 0,0-1 0 0 0,0 1 0 0 0,0 0 0 0 0,0 0 0 0 0,0 0-1 0 0,0 0 1 0 0,0-1 0 0 0,1 1 0 0 0,-1 0 0 0 0,0 0 0 0 0,0 0 0 0 0,0 0 0 0 0,0-1 0 0 0,0 1 0 0 0,0 0 0 0 0,0 0 0 0 0,0 0 0 0 0,0-1 0 0 0,0 1 0 0 0,0 0 0 0 0,0 0 0 0 0,0 0 0 0 0,0 0 0 0 0,0-1 0 0 0,0 1 0 0 0,-1 0 0 0 0,1 0 0 0 0,0 0 0 0 0,0 0 0 0 0,0-1 0 0 0,0 1 0 0 0,0 0 0 0 0,0 0 0 0 0,0 0 0 0 0,0 0 0 0 0,-1 0 0 0 0,1-1 0 0 0,0 1 0 0 0,0 0 0 0 0,0 0 0 0 0,0 0 0 0 0,-1 0 0 0 0,1 0 0 0 0,0 0 0 0 0,0 0 0 0 0,0 0 0 0 0,6-3-1064 0 0,1 1 0 0 0,0-1-1 0 0,-1-1 1 0 0,10-6 0 0 0,18-5 8997 0 0,-17 21-2443 0 0,7 4-812 0 0,5-2-4509 0 0,-21-5-38 0 0,-1-2-6 0 0,40 7 319 0 0,6 0-148 0 0,-6 2-8 0 0,5 1 25 0 0,-1-1 38 0 0,4 1 1 0 0,-1-1 0 0 0,2-1-41 0 0,0 1-54 0 0,-10-2-150 0 0,20 5-139 0 0,-17-3 21 0 0,21 6 64 0 0,-13-2 81 0 0,-47-12-99 0 0,32 10 119 0 0,5 4-2 0 0,-17-5-88 0 0,-23-8 0 0 0,2 0 1 0 0,28 10 6 0 0,-28-10 1 0 0,-2-1 0 0 0,21 6-1 0 0,-22-6-1 0 0,1-2 16 0 0,21 2-41 0 0,-27-1-45 0 0,1-1-1 0 0,-1 0 1 0 0,1 0 0 0 0,-1 0-1 0 0,0 0 1 0 0,1 0-1 0 0,-1 0 1 0 0,1-1 0 0 0,-1 1-1 0 0,0 0 1 0 0,1-1 0 0 0,-1 1-1 0 0,0-1 1 0 0,0 1-1 0 0,1-1 1 0 0,-1 0 0 0 0,0 1-1 0 0,2-3 1 0 0,-2 2 3 0 0,-1 0 0 0 0,1 0-1 0 0,-1-1 1 0 0,0 1 0 0 0,0 0 0 0 0,1-1-1 0 0,-1 1 1 0 0,0 0 0 0 0,0 0 0 0 0,0-1-1 0 0,0 1 1 0 0,0 0 0 0 0,0-1 0 0 0,-1 1-1 0 0,1 0 1 0 0,0-1 0 0 0,-1-1 0 0 0,-5-16-160 0 0,-16-35 0 0 0,-2-8-6906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6.0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1319 0 0,'6'13'1182'0'0,"0"0"-1"0"0,1-1 0 0 0,7 13 0 0 0,-8-16-1427 0 0,0 1 2263 0 0,0-2-1370 0 0,17 25-139 0 0,-17-25 1241 0 0,0 3-1317 0 0,20 30 0 0 0,-20-31 1064 0 0,0 0-952 0 0,16 27-12 0 0,-16-28 864 0 0,-1 1-958 0 0,16 31-80 0 0,-16-31 577 0 0,-2 0-691 0 0,8 32-20 0 0,-8-31 528 0 0,-3-3-688 0 0,0 0 0 0 0,0 0 0 0 0,1 0-1 0 0,3 14 1 0 0,0-3 113 0 0,-3-16-148 0 0,-1-1-1 0 0,1 0 1 0 0,0 1 0 0 0,0-1 0 0 0,0 1-1 0 0,0-1 1 0 0,2 3 0 0 0,-3-4-138 0 0,1-1 0 0 0,-1 1 1 0 0,1-1-1 0 0,-1 1 0 0 0,0-1 0 0 0,1 1 1 0 0,-1-1-1 0 0,1 0 0 0 0,-1 1 0 0 0,1-1 1 0 0,-1 1-1 0 0,1-1 0 0 0,0 0 0 0 0,-1 0 0 0 0,1 1 1 0 0,-1-1-1 0 0,1 0 0 0 0,0 0 0 0 0,-1 0 1 0 0,1 0-1 0 0,0 1 0 0 0,-1-1 0 0 0,1 0 1 0 0,0 0-1 0 0,-1 0 0 0 0,1 0 0 0 0,-1-1 1 0 0,1 1-1 0 0,0 0 0 0 0,-1 0 0 0 0,1 0 0 0 0,0 0 1 0 0,0-1-1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6.6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0 415 4831 0 0,'1'0'58'0'0,"-1"-1"0"0"0,1 0 0 0 0,-1 0 0 0 0,1 0 0 0 0,-1 0 0 0 0,1 1 0 0 0,-1-1 0 0 0,1 0 0 0 0,0 1 0 0 0,-1-1 0 0 0,1 0 0 0 0,0 1 0 0 0,0-1 0 0 0,0 1 0 0 0,-1-1 0 0 0,1 1 0 0 0,0-1 0 0 0,0 1 0 0 0,1-1-1 0 0,24-6 626 0 0,-9 3-597 0 0,30-16 1752 0 0,-1-2 0 0 0,68-43 0 0 0,37-19 687 0 0,-106 63-2127 0 0,268-137 1965 0 0,-270 137-2073 0 0,-59 38-645 0 0,10-8 172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38.3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1 105 575 0 0,'0'-1'155'0'0,"0"-1"-1"0"0,0 1 0 0 0,1-1 0 0 0,-1 1 0 0 0,0-1 0 0 0,1 1 0 0 0,-1 0 0 0 0,1-1 1 0 0,0 1-1 0 0,-1 0 0 0 0,1-1 0 0 0,0 1 0 0 0,0 0 0 0 0,0 0 0 0 0,0 0 0 0 0,0-1 1 0 0,0 1-1 0 0,0 0 0 0 0,0 0 0 0 0,0 1 0 0 0,1-1 0 0 0,-1 0 0 0 0,0 0 0 0 0,1 1 1 0 0,-1-1-1 0 0,0 0 0 0 0,2 0 0 0 0,5-1 1363 0 0,0 0 1 0 0,-1 0-1 0 0,16-1 1 0 0,-12 1-889 0 0,11-3 21 0 0,33-11 1 0 0,-37 10-399 0 0,1 0 0 0 0,35-5 0 0 0,34 9 591 0 0,-59 2-826 0 0,34-3-1 0 0,-60 2-6 0 0,-1 1 0 0 0,0-1 0 0 0,0 0 0 0 0,1 1-1 0 0,-1-1 1 0 0,0 0 0 0 0,0 0 0 0 0,0 0 0 0 0,0-1-1 0 0,3-2 1 0 0,-4 4-22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00.7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1869 18 1319 0 0,'0'0'199'0'0,"15"-18"3042"0"0,-12 18-2917 0 0,0 1-1 0 0,0-1 1 0 0,-1 0 0 0 0,1 1-1 0 0,0 0 1 0 0,0 0-1 0 0,0 0 1 0 0,-1 0-1 0 0,1 0 1 0 0,3 2-1 0 0,3 1 124 0 0,17 8 68 0 0,0 1 1 0 0,-1 1-1 0 0,30 22 0 0 0,-48-31-486 0 0,19 11 359 0 0,0-2 0 0 0,1 0-1 0 0,47 15 1 0 0,25 13 893 0 0,-42-10-523 0 0,-54-29-708 0 0,1-1-6 0 0,0 0 1 0 0,0 0-1 0 0,-1 1 1 0 0,1-1-1 0 0,4 5 1 0 0,13 13 238 0 0,-13-14-220 0 0,23 23 236 0 0,-22-21-240 0 0,-3-2 41 0 0,1 1-1 0 0,11 14 1 0 0,22 28 318 0 0,7 5 12 0 0,-12-16-228 0 0,-16-20-2 0 0,133 102 584 0 0,-114-93-408 0 0,-28-20-323 0 0,-2-2 4 0 0,0 1 0 0 0,0 0-1 0 0,9 10 1 0 0,-8-8-14 0 0,28 27 176 0 0,-28-26-170 0 0,25 27 216 0 0,-6-3-105 0 0,-15-15-4 0 0,-4-6-108 0 0,22 39 180 0 0,-4-3-92 0 0,-13-24-22 0 0,15 25-78 0 0,-13-25 17 0 0,16 23-29 0 0,-16-25 39 0 0,35 40 175 0 0,-4-5 30 0 0,-15-18-76 0 0,-18-18 28 0 0,14 24 4 0 0,-15-21-25 0 0,17 42-100 0 0,1 14-17 0 0,5 9 97 0 0,-9-22-19 0 0,-2-6 154 0 0,-20-50-256 0 0,-1-2 12 0 0,0 1 0 0 0,-1-1 0 0 0,3 12 0 0 0,-2-7-30 0 0,0-3 7 0 0,-1 1 0 0 0,4 20 0 0 0,8 46 109 0 0,0 4 136 0 0,0-5 12 0 0,-6-18-223 0 0,1 6-22 0 0,-3-3-47 0 0,-2 3-12 0 0,-1 22 53 0 0,-2-17-21 0 0,-2 1 70 0 0,1-33 22 0 0,-3-12-79 0 0,-2 10 63 0 0,-2 16-92 0 0,-5 8-16 0 0,7-43 4 0 0,-11 39 56 0 0,-5 13 64 0 0,1 1-32 0 0,16-56-79 0 0,-13 38 70 0 0,12-40-71 0 0,-13 35 45 0 0,13-35-48 0 0,0-3 9 0 0,0 1 1 0 0,-9 15-1 0 0,-9 17 5 0 0,-5 7 38 0 0,-5 8 71 0 0,2-9-41 0 0,-2 6-15 0 0,-7 6 0 0 0,8-19 47 0 0,-48 50-1 0 0,-15-2-2 0 0,-4-4-1 0 0,-4-4 0 0 0,-181 110 1 0 0,183-128-13 0 0,-21 12 5 0 0,89-57-62 0 0,-65 25 1 0 0,-25 0 7 0 0,-102 40-70 0 0,-183 72 166 0 0,349-134-149 0 0,-27 6-9 0 0,0-3-1 0 0,-130 17 1 0 0,-1-7 20 0 0,-115 16-19 0 0,142-19-24 0 0,102-15 0 0 0,-116 7 1 0 0,143-24-406 0 0,84 4-3549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01.7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670 12 6191 0 0,'0'0'25'0'0,"0"-1"1"0"0,0 1-1 0 0,0-1 0 0 0,0 0 0 0 0,-1 1 0 0 0,1-1 0 0 0,0 1 0 0 0,0-1 0 0 0,-1 1 0 0 0,1-1 0 0 0,0 1 0 0 0,0-1 0 0 0,-1 1 0 0 0,1 0 0 0 0,0-1 0 0 0,-1 1 0 0 0,1-1 1 0 0,-1 1-1 0 0,1 0 0 0 0,-1-1 0 0 0,1 1 0 0 0,0 0 0 0 0,-1 0 0 0 0,1-1 0 0 0,-1 1 0 0 0,0 0 0 0 0,1 0 0 0 0,-1-1 0 0 0,-1 2-68 0 0,1-1-1 0 0,0 0 0 0 0,0 1 1 0 0,0-1-1 0 0,0 1 1 0 0,-1-1-1 0 0,1 1 0 0 0,0 0 1 0 0,0 0-1 0 0,-1 0 0 0 0,1 0-82 0 0,0 1 0 0 0,-1-1 0 0 0,1-1 0 0 0,-1 1 0 0 0,1 0 0 0 0,-1 0 0 0 0,1 0 0 0 0,-1-1 0 0 0,1 1 0 0 0,-1-1 0 0 0,0 1 0 0 0,-1-1-1 0 0,1 2 874 0 0,1 0 0 0 0,-1 0-1 0 0,1 0 1 0 0,-1 0-1 0 0,1 0 1 0 0,0 1-1 0 0,0-1 1 0 0,0 3 0 0 0,0-4-233 0 0,-4 10 237 0 0,-1 0 0 0 0,0 0 0 0 0,-1-1 1 0 0,0 0-1 0 0,-9 10 0 0 0,-46 43 1131 0 0,33-35-1409 0 0,4-5-412 0 0,0-1-1 0 0,-1-1 0 0 0,-1-2 1 0 0,0 0-1 0 0,-2-2 0 0 0,0-1 1 0 0,-57 21-1 0 0,33-17 20 0 0,-85 36-276 0 0,130-52 500 0 0,13-7 289 0 0,16-6 589 0 0,-12 7-796 0 0,0 0 0 0 0,0 1 0 0 0,0 0 0 0 0,0 1 0 0 0,14 0 0 0 0,53 12-264 0 0,-58-8-138 0 0,7 0 90 0 0,-7-1 30 0 0,0 1-1 0 0,27 9 0 0 0,-13-4-18 0 0,4 2 403 0 0,-5-3 392 0 0,246 28-484 0 0,-93-31-97 0 0,-178-5-308 0 0,1 0-1 0 0,-1 0 1 0 0,1-1 0 0 0,-1 0-1 0 0,1-1 1 0 0,6-1 0 0 0,-11 2 7 0 0,-1 1 0 0 0,0 0 0 0 0,0-1 0 0 0,0 1 0 0 0,0-1 0 0 0,0 0 0 0 0,0 1 0 0 0,0-1 0 0 0,0 0 0 0 0,0 1 0 0 0,0-1 1 0 0,-1 0-1 0 0,1 0 0 0 0,0 0 0 0 0,0 0 0 0 0,-1 0 0 0 0,1 0 0 0 0,0 0 0 0 0,-1 0 0 0 0,1 0 0 0 0,-1 0 0 0 0,0 0 0 0 0,1 0 0 0 0,-1 0 0 0 0,0 0 0 0 0,1-1 1 0 0,-1 1-1 0 0,0 0 0 0 0,0 0 0 0 0,0 0 0 0 0,0-1 0 0 0,0 1 0 0 0,-1 0 0 0 0,1 0 0 0 0,0 0 0 0 0,0 0 0 0 0,-1 0 0 0 0,1-1 0 0 0,-1 1 0 0 0,1 0 0 0 0,-2-1 0 0 0,-7-15-151 0 0,0 1-1 0 0,-2 1 0 0 0,0 0 0 0 0,0 0 0 0 0,-18-16 0 0 0,13 15-20 0 0,2-1 0 0 0,0 0 1 0 0,-15-25-1 0 0,25 33 263 0 0,1 1 1 0 0,0 0 0 0 0,0-1-1 0 0,1 0 1 0 0,0 1 0 0 0,0-1-1 0 0,-1-16 1 0 0,3 24-99 0 0,0 1 0 0 0,0-1 0 0 0,0 0 0 0 0,0 1 1 0 0,0-1-1 0 0,0 0 0 0 0,0 0 0 0 0,0 1 0 0 0,0-1 0 0 0,0 0 0 0 0,1 1 0 0 0,-1-1 0 0 0,0 0 0 0 0,0 1 0 0 0,1-1 1 0 0,-1 0-1 0 0,0 1 0 0 0,1-1 0 0 0,-1 1 0 0 0,1-1 0 0 0,-1 0 0 0 0,1 1 0 0 0,-1-1 0 0 0,1 1 0 0 0,-1-1 1 0 0,1 1-1 0 0,-1 0 0 0 0,1-1 0 0 0,-1 1 0 0 0,1-1 0 0 0,0 1 0 0 0,-1 0 0 0 0,1 0 0 0 0,0-1 0 0 0,-1 1 0 0 0,1 0 1 0 0,0 0-1 0 0,0 0 0 0 0,-1 0 0 0 0,1 0 0 0 0,0 0 0 0 0,-1 0 0 0 0,1 0 0 0 0,0 0 0 0 0,0 0 0 0 0,0 1 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2.0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134 154 11231 0 0,'0'-2'152'0'0,"-1"1"-1"0"0,1-1 0 0 0,0 1 1 0 0,0-1-1 0 0,1 0 1 0 0,-1 1-1 0 0,0-1 0 0 0,0 1 1 0 0,1-1-1 0 0,-1 1 1 0 0,1-1-1 0 0,0 1 0 0 0,0-3 1 0 0,13-22 439 0 0,-9 19-326 0 0,-1 1 46 0 0,0 0-1 0 0,0 1 0 0 0,1-1 1 0 0,0 1-1 0 0,0 0 0 0 0,0 0 1 0 0,1 1-1 0 0,-1 0 0 0 0,1 0 1 0 0,0 0-1 0 0,8-3 0 0 0,2-1-43 0 0,1 1 0 0 0,0 1 0 0 0,22-5 0 0 0,-34 9-163 0 0,1 2-1 0 0,-1-1 1 0 0,0 1-1 0 0,1-1 1 0 0,-1 1-1 0 0,1 1 1 0 0,-1-1-1 0 0,1 1 1 0 0,-1 0-1 0 0,0 0 1 0 0,1 1-1 0 0,-1 0 1 0 0,0 0-1 0 0,0 0 1 0 0,8 5-1 0 0,-11-6-16 0 0,5 5-6 0 0,23 19 1 0 0,-23-18 283 0 0,-3 4-201 0 0,12 34 27 0 0,-12-34 7 0 0,-4-8-157 0 0,0 0 1 0 0,0 0-1 0 0,-1 0 0 0 0,1 0 1 0 0,-1 0-1 0 0,-2 6 0 0 0,1-1 5 0 0,0-3 5 0 0,1 1 1 0 0,-1-1-1 0 0,0 1 1 0 0,-1-1-1 0 0,1 0 1 0 0,-1 0-1 0 0,0 0 1 0 0,0 0-1 0 0,-1-1 0 0 0,1 1 1 0 0,-5 3-1 0 0,-3 1 150 0 0,1 0-1 0 0,-1-1 0 0 0,-13 7 1 0 0,2-1-107 0 0,21-13-95 0 0,-1 0-1 0 0,1-1 1 0 0,0 1 0 0 0,0 0-1 0 0,0 0 1 0 0,0 0 0 0 0,0 0-1 0 0,0 0 1 0 0,1 0 0 0 0,-1 0-1 0 0,0 0 1 0 0,0 0 0 0 0,1 0-1 0 0,-1 1 1 0 0,1-1 0 0 0,-1 0-1 0 0,1 0 1 0 0,-1 1 0 0 0,1-1-1 0 0,0 0 1 0 0,-1 1-1 0 0,1-1 1 0 0,0 2 0 0 0,1 0-5 0 0,-1 0 0 0 0,1 0 0 0 0,0 0 0 0 0,0 0 0 0 0,0 0 0 0 0,0 0 0 0 0,1-1 0 0 0,2 6-1 0 0,-3-7-69 0 0,4 8-78 0 0,18 27 127 0 0,-17-27-50 0 0,-2 0-5 0 0,12 29 9 0 0,-15-37 66 0 0,0 1-1 0 0,-1 0 1 0 0,1 0-1 0 0,0 0 1 0 0,-1 0-1 0 0,1 0 1 0 0,-1 4-1 0 0,5 43-4 0 0,-5-38 12 0 0,-1 1 0 0 0,-2 17 0 0 0,0-13-40 0 0,0 1 0 0 0,-2-1 0 0 0,-8 21 0 0 0,10-30 90 0 0,0 0 1 0 0,0 0-1 0 0,-1-1 0 0 0,0 1 0 0 0,0-1 1 0 0,-1 0-1 0 0,0 0 0 0 0,0 0 1 0 0,-7 5-1 0 0,9-8 20 0 0,0-1 1 0 0,0 0-1 0 0,0 0 1 0 0,-1 0-1 0 0,1-1 1 0 0,-1 1 0 0 0,1-1-1 0 0,-1 0 1 0 0,1 0-1 0 0,-1 0 1 0 0,1 0-1 0 0,-1-1 1 0 0,0 0-1 0 0,0 1 1 0 0,1-1-1 0 0,-1-1 1 0 0,0 1 0 0 0,1 0-1 0 0,-1-1 1 0 0,-5-1-1 0 0,0-1 68 0 0,1 0 0 0 0,1 0 0 0 0,-1-1 0 0 0,0 0 0 0 0,1-1 0 0 0,0 1 0 0 0,0-1 0 0 0,0-1 0 0 0,-8-8 0 0 0,-6-8 107 0 0,-24-33 1 0 0,8 10-261 0 0,21 28-129 0 0,-20-25 325 0 0,33 38-656 0 0,-1-1-1 0 0,1-1 1 0 0,0 1 0 0 0,0 0-1 0 0,1-1 1 0 0,-4-9-1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3.1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155 0 2703 0 0,'-2'3'543'0'0,"0"0"0"0"0,1 0 0 0 0,0 1 0 0 0,0-1 0 0 0,-2 6-1 0 0,1 1 584 0 0,-22 46 4173 0 0,-3 0-671 0 0,11-24-2629 0 0,2 0 0 0 0,-15 49 0 0 0,22-57-1699 0 0,5-18-11 0 0,1 1-20 0 0,-6 24-78 0 0,5-24 109 0 0,0 0-180 0 0,1-2-114 0 0,-2 4-20 0 0,1 0 1 0 0,0 0 0 0 0,0 0-1 0 0,0 10 1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3.7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194 31 17103 0 0,'0'-5'258'0'0,"0"4"-133"0"0,0-1 1 0 0,0 1 0 0 0,0-1 0 0 0,0 1 0 0 0,0-1 0 0 0,0 1-1 0 0,0-1 1 0 0,1 1 0 0 0,-1-1 0 0 0,1-1 0 0 0,0 3-140 0 0,0-1 0 0 0,-1 0 1 0 0,1 1-1 0 0,0-1 1 0 0,0 1-1 0 0,0-1 0 0 0,0 1 1 0 0,-1-1-1 0 0,1 1 0 0 0,0 0 1 0 0,0-1-1 0 0,0 1 1 0 0,0 0-1 0 0,0 0 0 0 0,0-1 1 0 0,0 1-1 0 0,0 0 1 0 0,1 0-1 0 0,0 0-59 0 0,1 0 1 0 0,-1 0-1 0 0,0 0 1 0 0,0 0-1 0 0,1 0 1 0 0,-1 0-1 0 0,0 1 0 0 0,0-1 1 0 0,1 1-1 0 0,-1 0 1 0 0,0-1-1 0 0,0 1 1 0 0,0 0-1 0 0,0 0 1 0 0,0 0-1 0 0,0 1 0 0 0,0-1 1 0 0,1 2-1 0 0,1-1 163 0 0,-3-1 0 0 0,6 5-10 0 0,1 1-78 0 0,-3-2-15 0 0,1 0-1 0 0,-1 0 0 0 0,0 0 1 0 0,-1 1-1 0 0,8 9 0 0 0,-12-14 39 0 0,1 1 0 0 0,0-1 0 0 0,0 0 0 0 0,-1 1-1 0 0,1-1 1 0 0,-1 1 0 0 0,0-1 0 0 0,1 0 0 0 0,-1 1-1 0 0,0-1 1 0 0,0 1 0 0 0,0-1 0 0 0,0 1 0 0 0,0-1-1 0 0,0 1 1 0 0,0-1 0 0 0,0 1 0 0 0,-1 1 0 0 0,0-1 81 0 0,0 1 0 0 0,0-1 1 0 0,0 1-1 0 0,-1-1 0 0 0,1 0 1 0 0,-1 1-1 0 0,1-1 0 0 0,-1 0 1 0 0,-2 2-1 0 0,-4 4 342 0 0,-1-1 1 0 0,0-1-1 0 0,-17 10 0 0 0,23-13-417 0 0,-10 4 158 0 0,-20 13 135 0 0,31-19-346 0 0,1 1 0 0 0,-1-1-1 0 0,0 0 1 0 0,1 1 0 0 0,0 0 0 0 0,-1-1 0 0 0,1 1 0 0 0,0 0 0 0 0,0-1 0 0 0,0 1 0 0 0,0 0 0 0 0,0 0-1 0 0,0 0 1 0 0,-1 4 0 0 0,2-6 18 0 0,0 0 0 0 0,0 1-1 0 0,0-1 1 0 0,0 1 0 0 0,0-1 0 0 0,0 1-1 0 0,0-1 1 0 0,0 1 0 0 0,0-1 0 0 0,0 0-1 0 0,0 1 1 0 0,1-1 0 0 0,-1 1 0 0 0,0-1-1 0 0,0 0 1 0 0,0 1 0 0 0,1-1 0 0 0,-1 1-1 0 0,0-1 1 0 0,0 0 0 0 0,1 1 0 0 0,-1-1-1 0 0,3 4-37 0 0,-3-3-39 0 0,8 3-454 0 0,22 14 351 0 0,-22-14 34 0 0,0 0-124 0 0,23 10 145 0 0,-23-10 26 0 0,-2-1 9 0 0,19 10 4 0 0,-18-9 80 0 0,0 2 110 0 0,23 17 10 0 0,-23-17 266 0 0,-2 4-240 0 0,17 31 7 0 0,-16-31 210 0 0,-5 0-169 0 0,5 31 39 0 0,-4-31 613 0 0,-3-1-367 0 0,0 29 50 0 0,0-28 997 0 0,0-3-695 0 0,-1 4-625 0 0,0-1 0 0 0,-7 19 0 0 0,8-25-178 0 0,-1 0 1 0 0,0 0-1 0 0,0-1 1 0 0,0 1-1 0 0,0-1 1 0 0,0 1-1 0 0,-1-1 1 0 0,0 0-1 0 0,0 0 1 0 0,0 0-1 0 0,0 0 1 0 0,-6 4-1 0 0,3-3 28 0 0,-1-1 1 0 0,0 0-1 0 0,0 0 0 0 0,0 0 0 0 0,0-1 1 0 0,0 0-1 0 0,-1 0 0 0 0,1-1 0 0 0,-1 0 1 0 0,1 0-1 0 0,-1-1 0 0 0,1 0 0 0 0,-1 0 1 0 0,1 0-1 0 0,-10-3 0 0 0,0-1-85 0 0,0-1 0 0 0,0 0 0 0 0,1-2 1 0 0,0 1-1 0 0,-22-14 0 0 0,-33-14-1372 0 0,40 22-6151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4.1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485 1 12527 0 0,'-1'0'120'0'0,"-1"1"-1"0"0,1-1 0 0 0,0 1 0 0 0,0 0 1 0 0,0-1-1 0 0,-1 1 0 0 0,1 0 1 0 0,0 0-1 0 0,0 0 0 0 0,0 0 0 0 0,0 0 1 0 0,1 0-1 0 0,-1 0 0 0 0,0 0 0 0 0,0 0 1 0 0,0 2-1 0 0,-3 2 145 0 0,-33 38 612 0 0,-108 133 4651 0 0,125-152-5163 0 0,-1 0 0 0 0,-2-1 0 0 0,-35 28-1 0 0,-84 46 775 0 0,140-96-1196 0 0,1 0-449 0 0,0 0 0 0 0,0-1 0 0 0,-11 12-4566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4.5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0 13327 0 0,'0'1'73'0'0,"-1"0"-1"0"0,1 0 1 0 0,-1 0-1 0 0,1 0 1 0 0,-1 0-1 0 0,1 1 1 0 0,0-1-1 0 0,0 0 1 0 0,-1 0-1 0 0,1 0 0 0 0,0 0 1 0 0,0 0-1 0 0,0 1 1 0 0,0-1-1 0 0,0 0 1 0 0,1 0-1 0 0,-1 0 1 0 0,1 2-1 0 0,0 17-251 0 0,0 36 416 0 0,-2-8 726 0 0,1-37 293 0 0,0 1 50 0 0,-2 36-18 0 0,1-37-101 0 0,1 1-47 0 0,0 36-11 0 0,0-36-96 0 0,2 0-397 0 0,6 32-174 0 0,-6-32-41 0 0,2-3-37 0 0,11 30-133 0 0,-11-29-57 0 0,0-2-15 0 0,15 25-19 0 0,-14-25-67 0 0,1 1-21 0 0,28 31-18 0 0,0-3-152 0 0,-27-30-66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3:57.94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167 68 12527 0 0,'-22'-12'382'0'0,"5"1"-59"0"0,0 1 1 0 0,-20-7-1 0 0,27 13-67 0 0,1 1 0 0 0,-1 0 0 0 0,0 1 0 0 0,1 0 0 0 0,-13-1 0 0 0,21 3-273 0 0,1 0 16 0 0,0 0 0 0 0,0 0 0 0 0,0 0 0 0 0,0 0 0 0 0,0 0 0 0 0,0 0 0 0 0,0 0 0 0 0,0 0-1 0 0,0 0 1 0 0,0 0 0 0 0,0 0 0 0 0,0 0 0 0 0,0 0 0 0 0,-1 0 0 0 0,1 0 0 0 0,0 0 0 0 0,0 0 0 0 0,0 0 0 0 0,0 0 0 0 0,0 0 0 0 0,0 0-1 0 0,0 0 1 0 0,0 0 0 0 0,0 0 0 0 0,0 0 0 0 0,0 0 0 0 0,0 0 0 0 0,0 0 0 0 0,0 0 0 0 0,-1 0 0 0 0,1 0 0 0 0,0 0 0 0 0,0 0 0 0 0,0 0 0 0 0,0 0-1 0 0,0 0 1 0 0,0 0 0 0 0,0 0 0 0 0,0 0 0 0 0,0 0 0 0 0,0 0 0 0 0,0 0 0 0 0,0 0 0 0 0,0 0 0 0 0,0 0 0 0 0,0 1 0 0 0,0-1 0 0 0,0 0-1 0 0,0 0 1 0 0,0 0 0 0 0,0 0 0 0 0,0 0 0 0 0,0 0 0 0 0,0 0 0 0 0,0 0 0 0 0,0 0 0 0 0,0 0 0 0 0,0 0 0 0 0,0 0 0 0 0,0 0 0 0 0,0 1 0 0 0,0-1-1 0 0,14 10-607 0 0,20 14 487 0 0,-25-18 2 0 0,1 2 20 0 0,41 32 96 0 0,4 5 68 0 0,4 2-48 0 0,5 1-16 0 0,-2-4-10 0 0,-3 0-17 0 0,-39-31 42 0 0,26 24 210 0 0,8 10 152 0 0,3 5 147 0 0,-15-10-244 0 0,-19-19-5 0 0,-18-18-251 0 0,178 179 929 0 0,-126-131-421 0 0,-6-7-260 0 0,-25-24 51 0 0,22 19 213 0 0,-22-20 96 0 0,27 21 21 0 0,-24-21-10 0 0,163 112 1074 0 0,-28-14-607 0 0,-106-75-699 0 0,-6-4-263 0 0,-26-21-26 0 0,25 17-9 0 0,-27-19-2 0 0,20 13-6 0 0,-19-14-1 0 0,29 15 0 0 0,-26-15-17 0 0,42 29-70 0 0,2 6-17 0 0,-54-38 6 0 0,-8-5 37 0 0,0 0 0 0 0,16 19 0 0 0,1 1 85 0 0,-20-21-14 0 0,0 1-28 0 0,35 42 198 0 0,-34-41-272 0 0,-4-5 0 0 0,0 0 1 0 0,-1 0-1 0 0,0 0 0 0 0,0 0 1 0 0,0 1-1 0 0,3 6 667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03.5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33 106 4831 0 0,'-3'-5'490'0'0,"-3"-4"385"0"0,1 0 0 0 0,1 0-1 0 0,-6-13 1 0 0,9 20-746 0 0,1 0 0 0 0,-1 1 0 0 0,0-1 0 0 0,1 0 0 0 0,0 0 0 0 0,-1 1 0 0 0,1-1 0 0 0,0 0 0 0 0,0 0 0 0 0,0 1 0 0 0,0-1 0 0 0,0 0 0 0 0,1 0 0 0 0,-1 1 0 0 0,0-1 0 0 0,1 0 0 0 0,-1 0 0 0 0,1 1 0 0 0,0-1 0 0 0,-1 1 0 0 0,1-1 0 0 0,0 1 0 0 0,0-1 0 0 0,0 1 0 0 0,0-1 0 0 0,3-2 0 0 0,-4 4-110 0 0,1 0 1 0 0,-1-1-1 0 0,0 1 0 0 0,1 0 0 0 0,-1-1 0 0 0,0 1 0 0 0,1 0 0 0 0,-1 0 1 0 0,1-1-1 0 0,-1 1 0 0 0,1 0 0 0 0,-1 0 0 0 0,1 0 0 0 0,-1 0 0 0 0,0-1 1 0 0,1 1-1 0 0,-1 0 0 0 0,1 0 0 0 0,-1 0 0 0 0,1 0 0 0 0,-1 0 0 0 0,1 0 1 0 0,-1 0-1 0 0,1 1 0 0 0,-1-1 0 0 0,1 0 0 0 0,-1 0 0 0 0,1 0 0 0 0,-1 0 1 0 0,1 1-1 0 0,-1-1 0 0 0,0 0 0 0 0,1 0 0 0 0,0 1 0 0 0,10 18 4109 0 0,-8-10-3171 0 0,11 27 16 0 0,-11-27 567 0 0,0 0-1028 0 0,8 27-28 0 0,-9-26 276 0 0,1 0-513 0 0,9 32-14 0 0,-9-31-2 0 0,0-1-7 0 0,8 30-7 0 0,-8-29-1 0 0,0 0 5 0 0,9 33 23 0 0,-8-32 11 0 0,-1 0 1 0 0,9 37-16 0 0,-9-37-68 0 0,0-1-32 0 0,8 33-4 0 0,-8-33-5 0 0,-1-1-23 0 0,5 29-11 0 0,-5-29-1 0 0,0 0 0 0 0,5 30-1 0 0,-6-30-6 0 0,1-1-1 0 0,2 27 1 0 0,-3-27 110 0 0,5 29-25 0 0,-5-26-137 0 0,1-2 320 0 0,-1-2-257 0 0,5 27-68 0 0,-4-26 67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4.8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32 20791 0 0,'0'-8'496'0'0,"2"-9"985"0"0,-2 17-1468 0 0,0-1 1 0 0,1 1-1 0 0,-1-1 0 0 0,0 1 1 0 0,1 0-1 0 0,-1-1 0 0 0,1 1 0 0 0,-1-1 1 0 0,1 1-1 0 0,-1 0 0 0 0,1-1 1 0 0,0 1-1 0 0,-1 0 0 0 0,1 0 1 0 0,-1 0-1 0 0,1-1 0 0 0,-1 1 0 0 0,1 0 1 0 0,0 0-1 0 0,-1 0 0 0 0,1 0 1 0 0,-1 0-1 0 0,1 0 0 0 0,0 0 1 0 0,-1 0-1 0 0,1 0 0 0 0,0 1 0 0 0,116 1-192 0 0,-72-3 48 0 0,50 6 0 0 0,-47 1 78 0 0,0 1-972 0 0,-16-4-4691 0 0,-11-2-1126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5.2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103 14 655 0 0,'-4'3'4174'0'0,"-6"20"-1021"0"0,9-19-2056 0 0,-1 3-817 0 0,-9 21 1131 0 0,-3 1 402 0 0,-3 5 26 0 0,1 1-14 0 0,2 1 878 0 0,4-6-1830 0 0,8-22 1570 0 0,1 2-1766 0 0,1 29-6 0 0,-1-30 881 0 0,7 0-1135 0 0,17 26-25 0 0,-18-27 143 0 0,2-3-302 0 0,20 12-16 0 0,-20-12-61 0 0,-1-4-26 0 0,-1 0-113 0 0,1 0 0 0 0,-1 0 0 0 0,1-1 1 0 0,-1 1-1 0 0,1-1 0 0 0,0-1 0 0 0,-1 1 1 0 0,1-1-1 0 0,-1 0 0 0 0,0 0 0 0 0,1-1 1 0 0,-1 1-1 0 0,8-5 0 0 0,-7 3-169 0 0,0-2 1 0 0,0 1-1 0 0,0-1 0 0 0,-1 0 1 0 0,1 0-1 0 0,-1 0 0 0 0,-1-1 0 0 0,1 1 1 0 0,-1-1-1 0 0,0 0 0 0 0,0-1 1 0 0,-1 1-1 0 0,0-1 0 0 0,3-7 1 0 0,4-14-980 0 0,-2 0 0 0 0,6-36 0 0 0,-7 31 666 0 0,0-1-1159 0 0,18-69-1175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5.6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102 1 7303 0 0,'-29'48'1959'0'0,"27"-43"-566"0"0,-9 19 3443 0 0,9-17-2926 0 0,-6 24 18 0 0,5-24-127 0 0,3-4-1588 0 0,0 0-1 0 0,0-1 1 0 0,0 1 0 0 0,-1 0-1 0 0,1-1 1 0 0,-1 1 0 0 0,0-1-1 0 0,-1 4 1 0 0,-1 1 113 0 0,1 0 623 0 0,1 1-64 0 0,-6 23-246 0 0,5-23-108 0 0,0-1-18 0 0,0 2-334 0 0,-5 28 1027 0 0,-2 17-451 0 0,3-14-1378 0 0,23-138-4309 0 0,-13 77 3403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6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90 4143 0 0,'3'-11'476'0'0,"5"-14"-579"0"0,-8 24 403 0 0,1 0 0 0 0,0 0 0 0 0,-1 0 1 0 0,1 0-1 0 0,0 0 0 0 0,0 0 0 0 0,0 0 0 0 0,0 1 0 0 0,0-1 0 0 0,2-1 0 0 0,6-4 812 0 0,4-1-383 0 0,0 0 0 0 0,18-7 0 0 0,-25 12-577 0 0,-1 0 0 0 0,1 1 1 0 0,-1 0-1 0 0,1 0 1 0 0,-1 0-1 0 0,1 1 0 0 0,0 0 1 0 0,-1 0-1 0 0,10 2 0 0 0,-4-1 335 0 0,-6-1-327 0 0,-1 1 0 0 0,0 0 0 0 0,1-1 0 0 0,-1 2 0 0 0,0-1 0 0 0,0 0 0 0 0,0 1 0 0 0,0 0 0 0 0,4 3 0 0 0,24 12-7 0 0,-23-12 457 0 0,-3 2-372 0 0,20 24 96 0 0,-19-24 2206 0 0,-5 3-1600 0 0,5 29 24 0 0,-5-29 986 0 0,-3-3-1045 0 0,0-3-799 0 0,1 1 36 0 0,-1-1-1 0 0,1 0 1 0 0,-1 0-1 0 0,0 0 1 0 0,-1 0-1 0 0,1 0 1 0 0,-1 0-1 0 0,0 0 1 0 0,0 0-1 0 0,0 0 1 0 0,0-1-1 0 0,-6 7 1 0 0,2-4-69 0 0,-1-1 1 0 0,-1 0 0 0 0,1 0-1 0 0,-1-1 1 0 0,0 0-1 0 0,0 0 1 0 0,0-1 0 0 0,0 0-1 0 0,-1 0 1 0 0,1-1 0 0 0,-1 0-1 0 0,1-1 1 0 0,-12 1-1 0 0,-5-1-642 0 0,1-1 0 0 0,-1-1 0 0 0,-35-6 0 0 0,48 6-492 0 0,1 1-211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6.4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214 3 13327 0 0,'-5'-2'3509'0'0,"5"2"-3431"0"0,-10 7 860 0 0,-9 14-674 0 0,17-20 1 0 0,-32 43 2199 0 0,1 2 1 0 0,-33 60 0 0 0,47-69-1945 0 0,17-32-392 0 0,-1 2 0 0 0,-8 20 0 0 0,9-21 128 0 0,0 2-133 0 0,0 0-83 0 0,1-4 15 0 0,0 0 0 0 0,0 0 0 0 0,1 0 0 0 0,-1 0 0 0 0,1 6 0 0 0,6-1 8 0 0,17 29-36 0 0,-18-28 42 0 0,1-8-1 0 0,1 1-47 0 0,-3-1-2 0 0,0 0 1 0 0,0 0-1 0 0,1-1 0 0 0,7 2 0 0 0,13 1 14 0 0,-1-1 0 0 0,38 0 0 0 0,-9-1-721 0 0,-34 0-456 0 0,-11 0 128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6.8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7 368 9727 0 0,'-3'-5'633'0'0,"3"4"-441"0"0,0 1 0 0 0,-1-1 0 0 0,1 1-1 0 0,0-1 1 0 0,-1 1 0 0 0,1-1 0 0 0,0 1 0 0 0,0-1-1 0 0,-1 0 1 0 0,1 1 0 0 0,0-1 0 0 0,0 1 0 0 0,0-1-1 0 0,0 0 1 0 0,0 1 0 0 0,0-1 0 0 0,0 1 0 0 0,0-1-1 0 0,0 0 1 0 0,0 1 0 0 0,0-1 0 0 0,0 1-1 0 0,0-1 1 0 0,0 0 0 0 0,1 1 0 0 0,-1-1 0 0 0,0 1-1 0 0,0-1 1 0 0,1 1 0 0 0,-1-1 0 0 0,0 1 0 0 0,1-1-1 0 0,0 0 385 0 0,-1 1-385 0 0,1-1 1 0 0,-1 1 0 0 0,1-1 0 0 0,-1 1 0 0 0,1 0-1 0 0,1-1 1 0 0,25-20-311 0 0,-1-2 0 0 0,0 0 0 0 0,-2-2 0 0 0,-1 0 0 0 0,0-2 0 0 0,24-39 0 0 0,-39 54-158 0 0,4-7-1685 0 0,0 2 1 0 0,1-1-1 0 0,1 2 0 0 0,20-19 1 0 0,-32 33 1815 0 0,-1 1 1 0 0,1 0-1 0 0,0 0 1 0 0,0 0-1 0 0,0 0 1 0 0,0 0-1 0 0,0 0 1 0 0,0 0-1 0 0,0 1 1 0 0,0-1-1 0 0,0 1 1 0 0,1-1-1 0 0,-1 1 0 0 0,0 0 1 0 0,0 0-1 0 0,0 0 1 0 0,1 0-1 0 0,-1 0 1 0 0,0 1-1 0 0,0-1 1 0 0,3 1-1 0 0,18 2 3324 0 0,-16 2-2406 0 0,27 18 3908 0 0,-28-15-3566 0 0,20 26 8 0 0,-19-25 826 0 0,-4 0-1172 0 0,12 29-22 0 0,-12-28-10 0 0,0-1-34 0 0,5 29-20 0 0,-6-29-2 0 0,0 1-35 0 0,5 28-143 0 0,-6-29 375 0 0,1 3-472 0 0,4 33-79 0 0,-5-33 247 0 0,2 52 926 0 0,-3-24-1438 0 0,-2-23-16 0 0,-3 14-65 0 0,2-19-100 0 0,1-9 5 0 0,1 0 8 0 0,0-1-1 0 0,-1 1 0 0 0,1-1 0 0 0,-1 0 0 0 0,1 0 0 0 0,-1 1 1 0 0,0-1-1 0 0,0 0 0 0 0,0 0 0 0 0,-2 1 0 0 0,-2 1-968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7.1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64 18831 0 0,'0'-9'957'0'0,"2"-14"-92"0"0,-2 22-808 0 0,0 1 0 0 0,0-1 0 0 0,0 1 0 0 0,1-1 0 0 0,-1 0 0 0 0,0 1 0 0 0,1-1 0 0 0,-1 0 0 0 0,0 1 0 0 0,1-1 0 0 0,-1 1 0 0 0,0-1 0 0 0,1 1 0 0 0,-1-1 0 0 0,1 1 0 0 0,-1-1 0 0 0,1 1 0 0 0,0 0 0 0 0,-1-1 0 0 0,1 1 0 0 0,-1 0 0 0 0,1-1 0 0 0,-1 1 0 0 0,1 0 0 0 0,0 0 0 0 0,-1-1 0 0 0,1 1 0 0 0,0 0 0 0 0,72-8 1573 0 0,-36 3-1696 0 0,1 1 0 0 0,56 2 0 0 0,-64 6 108 0 0,12 4-42 0 0,-1 3-56 0 0,-3 3-1064 0 0,-7-2-4377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7.5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255 54 12007 0 0,'-1'23'51'0'0,"-4"11"464"0"0,3-26 49 0 0,0 1 210 0 0,-16 39 2828 0 0,3-10 368 0 0,6-12-2785 0 0,7-20-317 0 0,-1 3-61 0 0,-7 25-83 0 0,7-25-52 0 0,2 0-436 0 0,-3 28-184 0 0,3-27-744 0 0</inkml:trace>
  <inkml:trace contextRef="#ctx0" brushRef="#br0" timeOffset="1">1 80 16471 0 0,'0'-11'858'0'0,"-1"8"-740"0"0,1 0-1 0 0,0 0 1 0 0,0 0-1 0 0,1 0 1 0 0,-1 0 0 0 0,0 0-1 0 0,1 0 1 0 0,2-5-1 0 0,-2 6 120 0 0,1 1-1 0 0,0 0 1 0 0,0 0 0 0 0,0 0-1 0 0,0 0 1 0 0,0 1-1 0 0,0-1 1 0 0,1 0 0 0 0,-1 1-1 0 0,3-1 1 0 0,2 0-369 0 0,15-6-108 0 0,1 1-1 0 0,0 2 1 0 0,0 0 0 0 0,0 1 0 0 0,40 1 0 0 0,-60 2 464 0 0,4 3 4 0 0,23 6-11 0 0,-23-7-8 0 0,1 3-1 0 0,22 11-24 0 0,-24-13-221 0 0,-1 0-1 0 0,0 0 1 0 0,0 0-1 0 0,0 1 1 0 0,8 7-1 0 0,-4-3-569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8.0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99 11 11231 0 0,'0'-1'68'0'0,"1"0"-1"0"0,-1 1 1 0 0,1-1-1 0 0,-1 1 1 0 0,1-1-1 0 0,0 1 0 0 0,-1-1 1 0 0,1 1-1 0 0,-1 0 1 0 0,1-1-1 0 0,0 1 1 0 0,0 0-1 0 0,-1-1 1 0 0,1 1-1 0 0,0 0 0 0 0,-1 0 1 0 0,1-1-1 0 0,0 1 1 0 0,1 0-1 0 0,19-1 3 0 0,-7 1 18 0 0,7-2-391 0 0,37 2 1 0 0,-56 0 337 0 0,-1 0 0 0 0,1 0 1 0 0,-1 1-1 0 0,1-1 0 0 0,-1 0 0 0 0,1 1 1 0 0,0-1-1 0 0,-1 1 0 0 0,1-1 1 0 0,-1 1-1 0 0,2 1 0 0 0,-2-2 12 0 0,0 1-1 0 0,0-1 1 0 0,0 1 0 0 0,0-1-1 0 0,0 0 1 0 0,0 1-1 0 0,0-1 1 0 0,0 0 0 0 0,0 0-1 0 0,0 0 1 0 0,0 1-1 0 0,0-1 1 0 0,2-1 0 0 0,4 5 465 0 0,18 11 309 0 0,-19-11 1124 0 0,0 3-1002 0 0,17 21-207 0 0,-18-21 1117 0 0,-1 3-1457 0 0,13 31-78 0 0,-13-31 254 0 0,-7 20-301 0 0,1-21-225 0 0,1-1 83 0 0,-1-3 37 0 0,-5 6 110 0 0,0 0 1 0 0,0-1 0 0 0,-1 0 0 0 0,0 0-1 0 0,0-1 1 0 0,-20 16 0 0 0,10-14-240 0 0,-1 0 1 0 0,0 0-1 0 0,-1-2 0 0 0,0-1 1 0 0,-24 7-1 0 0,21-7-215 0 0,0 0-1 0 0,1 2 1 0 0,-39 21-1 0 0,52-21 167 0 0,9-9 25 0 0,0-1 0 0 0,0 0 1 0 0,0 1-1 0 0,0-1 0 0 0,0 1 0 0 0,0-1 1 0 0,0 1-1 0 0,0-1 0 0 0,0 0 1 0 0,0 1-1 0 0,0-1 0 0 0,0 1 1 0 0,0-1-1 0 0,0 1 0 0 0,0-1 1 0 0,0 0-1 0 0,1 1 0 0 0,-1-1 1 0 0,0 1-1 0 0,0-1 0 0 0,0 0 1 0 0,1 1-1 0 0,1 1 1008 0 0,4 2-685 0 0,20 12-65 0 0,-20-12-23 0 0,1-1-7 0 0,1 1-165 0 0,-3-1-23 0 0,0-1 0 0 0,1 0 0 0 0,-1 0-1 0 0,7 2 1 0 0,27 7 103 0 0,-3 1-96 0 0,7 2-37 0 0,-2 1 19 0 0,-1 1-31 0 0,-4 1-26 0 0,7 5-211 0 0,-36-19 66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8.4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47 9727 0 0,'-1'-6'779'0'0,"-1"-11"-865"0"0,2 17 188 0 0,0 0 0 0 0,0-1 0 0 0,0 1 0 0 0,0 0 1 0 0,0-1-1 0 0,0 1 0 0 0,0 0 0 0 0,0-1 0 0 0,0 1 0 0 0,0 0 0 0 0,0-1 1 0 0,1 1-1 0 0,-1 0 0 0 0,0-1 0 0 0,0 1 0 0 0,0 0 0 0 0,1 0 0 0 0,-1-1 1 0 0,0 1-1 0 0,0 0 0 0 0,1-1 0 0 0,-1 1 0 0 0,0 0 0 0 0,0 0 1 0 0,1 0-1 0 0,-1-1 0 0 0,0 1 0 0 0,1 0 0 0 0,-1 0 0 0 0,0 0 0 0 0,1 0 1 0 0,-1 0-1 0 0,0 0 0 0 0,1 0 0 0 0,-1 0 0 0 0,1 0 0 0 0,26-2 2653 0 0,13-3-4009 0 0,14-1-660 0 0,-40 5 1787 0 0,-2 0 273 0 0,0 0 0 0 0,0 1 0 0 0,0 1-1 0 0,0 0 1 0 0,19 4 0 0 0,0 3 358 0 0,-24-6 59 0 0,1 0 11 0 0,23 8-52 0 0,-23-7-230 0 0,0 1-100 0 0,3-1-136 0 0,29 15 181 0 0,-8-1-294 0 0,-24-13-797 0 0,41 25-8558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04.0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869 21 5495 0 0,'0'-1'232'0'0,"-1"-1"0"0"0,1 1 0 0 0,-1 0-1 0 0,1 0 1 0 0,-1 0 0 0 0,1 0-1 0 0,-1-1 1 0 0,1 1 0 0 0,-1 0 0 0 0,0 0-1 0 0,0 0 1 0 0,1 0 0 0 0,-1 0-1 0 0,0 1 1 0 0,0-1 0 0 0,0 0 0 0 0,0 0-1 0 0,-2-1 1 0 0,2 3-95 0 0,0-1 0 0 0,0 0 0 0 0,0 0 0 0 0,1 0-1 0 0,-1 1 1 0 0,0-1 0 0 0,0 1 0 0 0,0-1 0 0 0,1 0 0 0 0,-1 1 0 0 0,0-1-1 0 0,1 1 1 0 0,-1 0 0 0 0,0-1 0 0 0,1 1 0 0 0,-1-1 0 0 0,1 1 0 0 0,-1 0 0 0 0,1 0-1 0 0,-1 0 1 0 0,-15 21 3453 0 0,14-19-2923 0 0,-35 52 3019 0 0,-44 60-2013 0 0,53-81-1576 0 0,-15 20 766 0 0,-79 77 1 0 0,105-116-690 0 0,0 0 0 0 0,-1-2 0 0 0,0 0 0 0 0,-1-1 1 0 0,-1-1-1 0 0,0 0 0 0 0,0-2 0 0 0,-1 0 1 0 0,-23 5-1 0 0,-89 12 600 0 0,82-18-385 0 0,-50 16 0 0 0,101-24-437 0 0,-1 0-13 0 0,1 0-1 0 0,0 0 1 0 0,-1 0 0 0 0,1 0-1 0 0,-1 0 1 0 0,1 0-1 0 0,0 0 1 0 0,-1 0 0 0 0,1 0-1 0 0,-1 1 1 0 0,1-1-1 0 0,0 0 1 0 0,-1 0 0 0 0,1 0-1 0 0,0 1 1 0 0,-1-1 0 0 0,1 0-1 0 0,0 0 1 0 0,-1 1-1 0 0,1-1 1 0 0,0 0 0 0 0,0 1-1 0 0,-1-1 1 0 0,1 0 0 0 0,0 1-1 0 0,0-1 1 0 0,0 0-1 0 0,-1 1 1 0 0,1-1 0 0 0,0 1-1 0 0,0-1 1 0 0,0 0-1 0 0,0 1 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8.7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177 7 15863 0 0,'-5'-6'1440'0'0,"8"12"-3097"0"0,-18 31-1270 0 0,14-35 2992 0 0,1-1-1 0 0,-1 1 1 0 0,1-1-1 0 0,-1 1 1 0 0,0-1-1 0 0,0 1 1 0 0,0-1-1 0 0,1 0 1 0 0,-2 1-1 0 0,1-1 0 0 0,0 0 1 0 0,0 1-1 0 0,0-1 1 0 0,-2 1-1 0 0,-2 2 184 0 0,-10 14 2876 0 0,-18 28 0 0 0,-9 24-274 0 0,37-61-2760 0 0,-6 11 162 0 0,8-16-11 0 0,0 4-1 0 0,-10 23-12 0 0,10-23-49 0 0,1-1-19 0 0,-5 22-7 0 0,5-22 375 0 0,3 42-155 0 0,-1-40 229 0 0,6 1-513 0 0,1 0-59 0 0,-2-3 19 0 0,0 1 0 0 0,6 12 0 0 0,-5-17 47 0 0,18 9 7 0 0,-18-9 1 0 0,1-1-17 0 0,2 2-74 0 0,26 6 64 0 0,-1-2 5 0 0,0-1-16 0 0,-2 1-2 0 0,-23-7-58 0 0,39 10 116 0 0,-20-2-111 0 0,1 2-26 0 0,-23-9-66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9.1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60 11231 0 0,'-26'-51'11046'0'0,"46"44"-11550"0"0,-9 6 496 0 0,-1 0 0 0 0,1 1 0 0 0,0 0 1 0 0,0 1-1 0 0,0 0 0 0 0,18 5 1 0 0,46 15 1648 0 0,-41-6-905 0 0,-26-11-602 0 0,-1 0 259 0 0,2 0-45 0 0,29 15-184 0 0,-29-15-79 0 0,-2 0-18 0 0,28 14-3 0 0,13 7-1308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9.5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11 4143 0 0,'2'-1'-67'0'0,"0"0"-1"0"0,0 0 0 0 0,0 0 0 0 0,0 0 0 0 0,0 0 0 0 0,0 1 0 0 0,0-1 0 0 0,1 1 0 0 0,-1 0 0 0 0,2-1 0 0 0,4 0-137 0 0,-2 0 735 0 0,0 1-1 0 0,0-1 0 0 0,0 2 1 0 0,0-1-1 0 0,12 2 1276 0 0,-13-1-422 0 0,34 7 2400 0 0,-32-6-2874 0 0,18 6-21 0 0,-19-5-63 0 0,1-1-235 0 0,22 7-101 0 0,-22-6-17 0 0,0-1-52 0 0,1 2-354 0 0,18 6-852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49.8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16471 0 0,'1'0'1464'0'0,"1"0"-1176"0"0,0 1-224 0 0,1-1-64 0 0,-2 0 0 0 0,1 0 0 0 0,2 0 64 0 0,1-1-64 0 0,3 1 328 0 0,-1 0 32 0 0,0 0 8 0 0,-1 0 0 0 0,-1 0-200 0 0,0 1-40 0 0,-1-1 0 0 0,1 2-8 0 0,-2 0-328 0 0,0 0-64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36:50.2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39 4831 0 0,'-16'-37'20384'0'0,"18"37"-20104"0"0,1-1-160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2:37.2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268 550 2039 0 0,'-12'-2'617'0'0,"12"2"-619"0"0,0 0 1 0 0,0 0-1 0 0,0 0 1 0 0,0 0 0 0 0,-1 0-1 0 0,1 0 1 0 0,0-1-1 0 0,0 1 1 0 0,0 0-1 0 0,0 0 1 0 0,0 0-1 0 0,0 0 1 0 0,-1 0-1 0 0,1 0 1 0 0,0-1-1 0 0,0 1 1 0 0,0 0 0 0 0,0 0-1 0 0,0 0 1 0 0,0 0-1 0 0,0 0 1 0 0,0-1-1 0 0,0 1 1 0 0,0 0-1 0 0,0 0 1 0 0,0 0-1 0 0,0 0 1 0 0,0-1-1 0 0,0 1 1 0 0,0 0 0 0 0,0 0-1 0 0,0 0 1 0 0,0 0-1 0 0,0-1 1 0 0,0 1-1 0 0,0 0 1 0 0,0 0-1 0 0,0 0 1 0 0,0 0-1 0 0,0 0 1 0 0,1-1-1 0 0,-1 1 1 0 0,0 0 0 0 0,0 0-1 0 0,0 0 1 0 0,0 0-1 0 0,0 0 1 0 0,0 0-1 0 0,0 0 1 0 0,1-1-1 0 0,-1 1 1 0 0,0 0-1 0 0,0 0 1 0 0,0 0-1 0 0,1 0 24 0 0,-4-1 1051 0 0,2 1-851 0 0,0 0-1 0 0,0 0 1 0 0,0 0 0 0 0,1 0-1 0 0,-1 0 1 0 0,0 0-1 0 0,0 0 1 0 0,0 0 0 0 0,1 0-1 0 0,-1 1 1 0 0,0-1 0 0 0,0 0-1 0 0,-1 1 1 0 0,-1 1 96 0 0,-1-1 1 0 0,1 0 0 0 0,-1 0-1 0 0,1 0 1 0 0,-1 0-1 0 0,0 0 1 0 0,1-1 0 0 0,-1 1-1 0 0,1-1 1 0 0,-1 0 0 0 0,0 0-1 0 0,1-1 1 0 0,-1 1-1 0 0,-6-2 1 0 0,-1-2 527 0 0,0 0 0 0 0,0 0 0 0 0,-12-7 0 0 0,18 8-415 0 0,2 1-348 0 0,0 0 1 0 0,0 0-1 0 0,1 0 0 0 0,-1 0 0 0 0,0-1 1 0 0,1 1-1 0 0,-1-1 0 0 0,1 0 0 0 0,-3-5 0 0 0,-17-32 1149 0 0,5 9-752 0 0,-28-40-480 0 0,44 69 11 0 0,0-1 0 0 0,0 1 0 0 0,0-1-1 0 0,0 0 1 0 0,1 1 0 0 0,-1-1 0 0 0,1 0-1 0 0,0 1 1 0 0,-1-1 0 0 0,1 0 0 0 0,1 0 0 0 0,-1 1-1 0 0,0-1 1 0 0,1 0 0 0 0,-1 1 0 0 0,1-1-1 0 0,1-2 1 0 0,2-7 90 0 0,1 0 1 0 0,10-16-1 0 0,-3 4-39 0 0,-5 10-65 0 0,0 0 0 0 0,1 0 0 0 0,1 0 0 0 0,0 1 0 0 0,1 1 0 0 0,1-1-1 0 0,0 2 1 0 0,0-1 0 0 0,1 2 0 0 0,0-1 0 0 0,1 2 0 0 0,1 0 0 0 0,-1 0 0 0 0,1 1 0 0 0,1 1-1 0 0,-1 0 1 0 0,24-7 0 0 0,-16 9-43 0 0,1 0 0 0 0,0 1 0 0 0,45-1-1 0 0,-5 1 56 0 0,-22 3-169 0 0,-13 2 132 0 0,5 0-6 0 0,10 0 220 0 0,-42-1-182 0 0,280 6-76 0 0,-237-4 136 0 0,-10 0-48 0 0,-1-2-16 0 0,-1 0 0 0 0,0 0 0 0 0,5 0 0 0 0,130 10-120 0 0,22 0 144 0 0,-155-10 56 0 0,-4 1-64 0 0,2 0-16 0 0,-20-2 0 0 0,-6 1 0 0 0,1 0 0 0 0,-1 0 0 0 0,1 0 0 0 0,9 3 0 0 0,-7-3 0 0 0,-4 1-3 0 0,1-1 1 0 0,-1 1-1 0 0,1 0 0 0 0,-1 0 1 0 0,8 3-1 0 0,-9-3-7 0 0,3 1 2 0 0,0 0 1 0 0,-1 0-1 0 0,1 0 0 0 0,0 1 0 0 0,-1 0 1 0 0,0 0-1 0 0,1 1 0 0 0,5 4 0 0 0,6 7-5 0 0,15 11-27 0 0,-18-14 67 0 0,21 22-67 0 0,9 7 26 0 0,-3-9 28 0 0,-22-19 39 0 0,19 6-40 0 0,14 3-13 0 0,-14-9 0 0 0,-22-10 0 0 0,-10-2 16 0 0,51 12 64 0 0,-49-11-80 0 0,23 5 0 0 0,1-1 0 0 0,0-2 0 0 0,54 0 0 0 0,37-4-117 0 0,-34 1 146 0 0,-73 0-29 0 0,16 1 0 0 0,3 0-10 0 0,55 4-61 0 0,-47-5 81 0 0,-25-1-15 0 0,0 1 0 0 0,1 1 0 0 0,-1 0 0 0 0,29 8 0 0 0,-44-8 4 0 0,-2-2-4 0 0,-1 0-1 0 0,0 1 0 0 0,1-1 1 0 0,-1 1-1 0 0,1-1 0 0 0,-1 1 1 0 0,0 0-1 0 0,0-1 1 0 0,1 1-1 0 0,-1 0 0 0 0,0 0 1 0 0,0 0-1 0 0,2 2 0 0 0,-1 0-138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2:48.0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819 13 4495 0 0,'1'0'100'0'0,"-1"0"-84"0"0,0 0 0 0 0,1 0-1 0 0,-1 0 1 0 0,1 0 0 0 0,-1 0 0 0 0,0 0 0 0 0,1 0 0 0 0,-1 0 0 0 0,0 0-1 0 0,1 0 1 0 0,-1 0 0 0 0,0 0 0 0 0,1 0 0 0 0,-1 0 0 0 0,0-1 0 0 0,1 1-1 0 0,-1 0 1 0 0,0 0 0 0 0,1 0 0 0 0,-1-1 0 0 0,0 1 0 0 0,1 0 0 0 0,-1-1-1 0 0,1 1-15 0 0,2 8-335 0 0,-3-8 327 0 0,0 0 0 0 0,0 0 0 0 0,0 0-1 0 0,0 0 1 0 0,0 0 0 0 0,0 1 0 0 0,0-1 0 0 0,0 0 0 0 0,0 0-1 0 0,0 0 1 0 0,0 0 0 0 0,0 0 0 0 0,0 0 0 0 0,0 0 0 0 0,0 1-1 0 0,0-1 1 0 0,0 0 0 0 0,0 0 0 0 0,1 0 0 0 0,-1 0 0 0 0,0 0-1 0 0,0 0 1 0 0,0 0 0 0 0,0 0 0 0 0,0 1 0 0 0,0-1 0 0 0,0 0-1 0 0,1 0 1 0 0,-1 0 0 0 0,0 0 0 0 0,0 0 0 0 0,0 0 0 0 0,0 0 0 0 0,0 0-1 0 0,0 0 1 0 0,0 0 0 0 0,1 0 0 0 0,-1 0 0 0 0,0 0 0 0 0,0 0-1 0 0,0 0 1 0 0,0 0 0 0 0,0 0 0 0 0,1 0 0 0 0,-1 0 0 0 0,0 0-1 0 0,0 0 1 0 0,0 0 0 0 0,0 0 0 0 0,0 0 0 0 0,0 0 0 0 0,1-1-1 0 0,-1 1-69 0 0,0-1 14 0 0,0 0 142 0 0,-1 1 1 0 0,1-1 0 0 0,0 0 0 0 0,-1 0-1 0 0,1 1 1 0 0,-1-1 0 0 0,1 0-1 0 0,-1 1 1 0 0,1-1 0 0 0,-1 0 0 0 0,1 1-1 0 0,-1-1 1 0 0,0 1 0 0 0,1-1-1 0 0,-1 1 1 0 0,0-1 0 0 0,1 1 0 0 0,-1 0-1 0 0,0-1 1 0 0,0 1 0 0 0,0 0-1 0 0,1 0 1 0 0,-1-1 0 0 0,0 1 0 0 0,-1 0-1 0 0,-22-4 779 0 0,23 4-819 0 0,-22-2-14 0 0,-1 2 1 0 0,-23 3-1 0 0,-11-1-320 0 0,-57 6 2018 0 0,56-3-476 0 0,38-4-1176 0 0,1 2 0 0 0,0 0-1 0 0,-1 1 1 0 0,2 0 0 0 0,-1 2-1 0 0,1 1 1 0 0,-24 10 0 0 0,-8 7-114 0 0,-22 11 726 0 0,70-34-575 0 0,-1 1-1 0 0,1 0 0 0 0,0 0 0 0 0,-1 0 0 0 0,1 1 0 0 0,0-1 1 0 0,0 1-1 0 0,1 0 0 0 0,-1 0 0 0 0,1 0 0 0 0,-1 0 0 0 0,1 0 1 0 0,0 0-1 0 0,0 1 0 0 0,0-1 0 0 0,0 1 0 0 0,1-1 0 0 0,0 1 1 0 0,-1 0-1 0 0,1-1 0 0 0,1 1 0 0 0,-1 0 0 0 0,0 0 0 0 0,1 0 1 0 0,0 0-1 0 0,0 4 0 0 0,0-1 58 0 0,0 0-1 0 0,1 0 1 0 0,0 0-1 0 0,0-1 1 0 0,1 1 0 0 0,0 0-1 0 0,0-1 1 0 0,5 12 0 0 0,-5-14-108 0 0,0-1 0 0 0,0 0 1 0 0,0 0-1 0 0,0 0 0 0 0,1 0 1 0 0,-1 0-1 0 0,1-1 0 0 0,-1 1 1 0 0,1-1-1 0 0,0 1 0 0 0,0-1 1 0 0,0 0-1 0 0,1 0 0 0 0,-1 0 1 0 0,0-1-1 0 0,1 1 0 0 0,6 1 1 0 0,24 7 42 0 0,-20-6-17 0 0,0 0 1 0 0,27 4-1 0 0,-23-7-82 0 0,-1 1 2 0 0,1 0 1 0 0,0-2 0 0 0,24-2 0 0 0,-5 0 28 0 0,7-2-9 0 0,-37 1 3 0 0,-11 1 30 0 0,-14 1 25 0 0,-76 20-328 0 0,4 2 312 0 0,62-13-276 0 0,0 1-1 0 0,-33 17 1 0 0,45-19 152 0 0,-22 14 1 0 0,34-18 136 0 0,0 0 1 0 0,-1 0-1 0 0,1 0 0 0 0,1 0 1 0 0,-1 1-1 0 0,1 0 0 0 0,-1 0 1 0 0,1 0-1 0 0,-5 8 1 0 0,-3 8 245 0 0,8-16-269 0 0,1 1-1 0 0,-1-1 0 0 0,1 0 0 0 0,0 1 0 0 0,0 0 0 0 0,0 0 1 0 0,1-1-1 0 0,-1 1 0 0 0,1 0 0 0 0,0 0 0 0 0,1 0 1 0 0,-1 0-1 0 0,1 1 0 0 0,0-1 0 0 0,1 5 0 0 0,1 2 70 0 0,0 0 1 0 0,1-1-1 0 0,8 22 0 0 0,-10-30-111 0 0,1 1 1 0 0,0-1 0 0 0,-1 0-1 0 0,1 0 1 0 0,0 0 0 0 0,1-1-1 0 0,-1 1 1 0 0,0 0 0 0 0,1-1-1 0 0,-1 0 1 0 0,1 1-1 0 0,0-1 1 0 0,0 0 0 0 0,0 0-1 0 0,0 0 1 0 0,0-1 0 0 0,5 3-1 0 0,5 0 6 0 0,0 0 0 0 0,0-1 0 0 0,0 0 0 0 0,1-1 0 0 0,-1-1 0 0 0,27 1 0 0 0,-19-3 45 0 0,0 2 1 0 0,33 5 0 0 0,-41-4-61 0 0,163 16 54 0 0,-143-16-114 0 0,-13-1-15 0 0,0-2 0 0 0,40-6 0 0 0,-59 7 52 0 0,3 0 33 0 0,1 0 0 0 0,-1 1-1 0 0,1-1 1 0 0,-1 1 0 0 0,1 0 0 0 0,-1 0-1 0 0,0 1 1 0 0,1-1 0 0 0,-1 1-1 0 0,7 4 1 0 0,-10-6-13 0 0,-31-9 292 0 0,-92-3-1296 0 0,96 11 1058 0 0,-1 1-1 0 0,-43 6 1 0 0,-22 1 49 0 0,74-7-80 0 0,0 1 0 0 0,0 0 0 0 0,1 1 0 0 0,-1 1 0 0 0,1 1-1 0 0,-20 7 1 0 0,-7 9-110 0 0,27-11 22 0 0,-22 7 1 0 0,34-14 58 0 0,1 0 0 0 0,-1 0 0 0 0,1 0-1 0 0,-1 0 1 0 0,1 1 0 0 0,0 0 0 0 0,0 0 0 0 0,0 0-1 0 0,1 0 1 0 0,-1 0 0 0 0,1 1 0 0 0,-1 0 0 0 0,1 0-1 0 0,0 0 1 0 0,1 0 0 0 0,-1 0 0 0 0,1 1 0 0 0,0-1-1 0 0,-2 6 1 0 0,1-4 5 0 0,1 0 0 0 0,0 0 0 0 0,1 1-1 0 0,-1-1 1 0 0,1 0 0 0 0,1 1 0 0 0,-1-1 0 0 0,1 0-1 0 0,1 13 1 0 0,1-12 28 0 0,0 0 1 0 0,1 1-1 0 0,-1-1 0 0 0,1 0 0 0 0,1 0 0 0 0,0-1 1 0 0,0 1-1 0 0,0-1 0 0 0,0 1 0 0 0,1-1 0 0 0,0-1 1 0 0,0 1-1 0 0,1-1 0 0 0,7 6 0 0 0,-4-5 48 0 0,0-1-1 0 0,0 0 0 0 0,0-1 1 0 0,1 0-1 0 0,-1 0 0 0 0,1-1 1 0 0,15 3-1 0 0,27 9 171 0 0,-37-9-257 0 0,0-1 1 0 0,1 0-1 0 0,-1-2 0 0 0,1 1 0 0 0,0-2 0 0 0,0 0 0 0 0,18-1 1 0 0,4 1 22 0 0,57 10 0 0 0,-84-11-14 0 0,0-1 0 0 0,0 0-1 0 0,1 0 1 0 0,13-4 0 0 0,-13 3 0 0 0,-1 0 0 0 0,0 0 0 0 0,1 1-1 0 0,11 1 1 0 0,4 5 32 0 0,-22-5-20 0 0,0 1 1 0 0,0-1-1 0 0,0 0 1 0 0,0-1-1 0 0,0 1 0 0 0,0-1 1 0 0,9 0-1 0 0,20-4-111 0 0,40 1-1 0 0,27-3 214 0 0,-62 3-81 0 0,-9 0-53 0 0,38-1-58 0 0,-67 4 70 0 0,14-1 141 0 0,-14 1-136 0 0,-1 0-1 0 0,1 0 1 0 0,-1 0 0 0 0,1 0 0 0 0,-1 0-1 0 0,0 0 1 0 0,1 0 0 0 0,-1 0 0 0 0,1 0 0 0 0,-1 0-1 0 0,1 0 1 0 0,-1-1 0 0 0,0 1 0 0 0,1 0-1 0 0,-1 0 1 0 0,0 0 0 0 0,1-1 0 0 0,-1 1-1 0 0,0 0 1 0 0,1-1 0 0 0,-1 1 0 0 0,0 0-1 0 0,1 0 1 0 0,-1-1 0 0 0,0 0 63 0 0,-16 9 91 0 0,14-8-222 0 0,0 0 0 0 0,0 0 0 0 0,0 0 0 0 0,0 1 0 0 0,0-1 0 0 0,0 0 0 0 0,1 1 0 0 0,-1-1 0 0 0,0 1 0 0 0,0 0 0 0 0,0 0 0 0 0,1-1 0 0 0,-1 1 0 0 0,0 1 0 0 0,-2 0 0 0 0,3 2-310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0.2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22 1319 0 0,'0'0'100'0'0,"0"-1"-40"0"0,1 1-6 0 0,-1-1-1 0 0,0 1 1 0 0,1 0-1 0 0,-1-1 1 0 0,0 1-1 0 0,1-1 0 0 0,-1 1 1 0 0,1 0-1 0 0,-1-1 1 0 0,1 1-1 0 0,-1 0 1 0 0,1 0-1 0 0,-1-1 0 0 0,1 1 1 0 0,-1 0-1 0 0,1 0 1 0 0,-1 0-1 0 0,1-1 1 0 0,0 1-1 0 0,-1 0 0 0 0,1 0 1 0 0,15-2 1282 0 0,-15 2-1304 0 0,26-7 402 0 0,-24 6-354 0 0,0 0 1 0 0,0 0 0 0 0,0 0 0 0 0,0 1 0 0 0,0-1 0 0 0,0 1-1 0 0,0-1 1 0 0,0 1 0 0 0,0 0 0 0 0,0 0 0 0 0,0 1 0 0 0,0-1 0 0 0,0 1-1 0 0,0-1 1 0 0,5 3 0 0 0,-3-2-16 0 0,0 1 0 0 0,0-1 0 0 0,0 0 0 0 0,10 0 0 0 0,-10 0 162 0 0,1-1 1 0 0,-1 1 0 0 0,0 0-1 0 0,0 0 1 0 0,8 3 0 0 0,-8-2-166 0 0,1-1 0 0 0,0 1 0 0 0,0-1 1 0 0,0-1-1 0 0,0 1 0 0 0,11-1 0 0 0,-12 0-64 0 0,0 0 0 0 0,0 0 1 0 0,1 0-1 0 0,-1 1 0 0 0,0-1 0 0 0,-1 1 0 0 0,1 1 0 0 0,0-1 0 0 0,0 1 0 0 0,5 2 0 0 0,-7-3 204 0 0,-2 0-68 0 0,0 0 0 0 0,0-1 1 0 0,0 1-1 0 0,0 0 0 0 0,0 0 1 0 0,0 0-1 0 0,0 0 0 0 0,0 0 1 0 0,-1 0-1 0 0,1 0 0 0 0,0 0 0 0 0,-1 1 1 0 0,1-1-1 0 0,0 2 0 0 0,6 5-67 0 0,-5-4-23 0 0,1-1-1 0 0,-1 1 1 0 0,1 0 0 0 0,-1-1-1 0 0,0 1 1 0 0,-1 0 0 0 0,3 5 417 0 0,-1 20-240 0 0,-2-25-143 0 0,0 1 0 0 0,0 0 0 0 0,0 0 0 0 0,-1 0 0 0 0,0 0-1 0 0,-1 8 1 0 0,-6 25 1087 0 0,3-24-1029 0 0,1 1 0 0 0,1 0 0 0 0,0 0 0 0 0,2 0 0 0 0,0 22 1 0 0,0-33-145 0 0,0 0 0 0 0,0 1 0 0 0,0-1 0 0 0,-1 0 1 0 0,0 0-1 0 0,0 0 0 0 0,0 0 0 0 0,-2 6 0 0 0,1-6 7 0 0,1-1 1 0 0,0 1-1 0 0,0 0 0 0 0,0 0 0 0 0,0 0 1 0 0,1 0-1 0 0,-1 0 0 0 0,1 5 0 0 0,1-5-17 0 0,-1-3-69 0 0,4 7-45 0 0,0 3 124 0 0,9 25 5 0 0,-13-30 75 0 0,1-1-1 0 0,-1 1 0 0 0,-1 0 0 0 0,1 0 1 0 0,-1 0-1 0 0,0 0 0 0 0,0-1 1 0 0,-1 1-1 0 0,1 0 0 0 0,-5 9 0 0 0,2-5 1 0 0,-55 155 831 0 0,57-161-822 0 0,-1 1-1 0 0,1 0 1 0 0,-1-1 0 0 0,0 1-1 0 0,-5 5 1 0 0,-5 7 604 0 0,11-14-658 0 0,1-1 1 0 0,0 1-1 0 0,0-1 0 0 0,0 1 0 0 0,1 0 1 0 0,-2 4-1 0 0,2-4-4 0 0,-1 0 0 0 0,0 0 0 0 0,0 0-1 0 0,0 0 1 0 0,-3 5 0 0 0,-2 2 134 0 0,0 0 0 0 0,-1-1 0 0 0,-1 1 1 0 0,-10 9-1 0 0,18-19-123 0 0,-1 1 0 0 0,1-1 0 0 0,-1 0 1 0 0,1 1-1 0 0,0-1 0 0 0,-1 0 1 0 0,1 1-1 0 0,0-1 0 0 0,-1 1 1 0 0,1-1-1 0 0,0 0 0 0 0,0 1 0 0 0,0-1 1 0 0,-1 1-1 0 0,1-1 0 0 0,0 1 1 0 0,0-1-1 0 0,0 1 0 0 0,0-1 1 0 0,0 1-1 0 0,0-1 0 0 0,0 1 1 0 0,0-1-1 0 0,0 1 0 0 0,0-1 0 0 0,0 1 1 0 0,0-1-1 0 0,0 1 0 0 0,1 9-66 0 0,-1-11 20 0 0,37-29-5304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2.1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12 925 655 0 0,'0'0'159'0'0,"-1"0"-1"0"0,1 0 1 0 0,-1 0-1 0 0,1 0 1 0 0,-1 0 0 0 0,1 0-1 0 0,-1 0 1 0 0,1 0-1 0 0,-5 4 1903 0 0,5-4-1903 0 0,0 1 1 0 0,0-1-1 0 0,-1 0 1 0 0,1 1-1 0 0,0 0 1 0 0,-2 15 2151 0 0,10 20 498 0 0,-8-34-2361 0 0,5 12 312 0 0,-1-1 0 0 0,2 1 0 0 0,11 20 0 0 0,-7-25 676 0 0,18 17-1359 0 0,-20-20 552 0 0,0-3-471 0 0,26 8 3 0 0,-26-8 408 0 0,-1-3-430 0 0,21 1 4 0 0,-21-1 285 0 0,0-1-311 0 0,3 1-70 0 0,35-6 285 0 0,-2-2-268 0 0,-37 6-62 0 0,7-3 79 0 0,-1 0 0 0 0,0 0 0 0 0,0-1 0 0 0,0 0-1 0 0,-1-1 1 0 0,12-10 0 0 0,24-14 297 0 0,-36 26-407 0 0,-1 1 0 0 0,14-5 0 0 0,-16 7 41 0 0,-1 0-1 0 0,0-1 1 0 0,0 0-1 0 0,0-1 1 0 0,0 1 0 0 0,12-10-1 0 0,-5 0-34 0 0,-1 0 0 0 0,17-24 0 0 0,-9 11 64 0 0,40-39-48 0 0,-54 56 9 0 0,2 1 0 0 0,8-8 0 0 0,6-4-16 0 0,13-11-11 0 0,-29 26 23 0 0,0-1-1 0 0,0 1 1 0 0,-1-1 0 0 0,0 0-1 0 0,0 0 1 0 0,-1-1-1 0 0,1 0 1 0 0,-1 0 0 0 0,5-9-1 0 0,49-100 4 0 0,-15 8 112 0 0,8-53-120 0 0,-11 36-72 0 0,-26 72 40 0 0,-12 38 28 0 0,1 0-1 0 0,1 1 0 0 0,7-16 1 0 0,-8 23 81 0 0,-3 5-76 0 0,0 1 0 0 0,0-1 0 0 0,0 0 0 0 0,-1 0-1 0 0,1 0 1 0 0,0 0 0 0 0,-1 1 0 0 0,1-4 0 0 0,0 5 50 0 0,-1 0-43 0 0,1 0-43 0 0,-3 7 83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2.9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1 252 1319 0 0,'0'-1'45'0'0,"0"0"0"0"0,0 0-1 0 0,-1 0 1 0 0,1 0-1 0 0,0 0 1 0 0,0 0-1 0 0,0 0 1 0 0,0-1 0 0 0,0 1-1 0 0,1 0 1 0 0,-1 0-1 0 0,0 0 1 0 0,1-1-1 0 0,2-7 201 0 0,1 0 0 0 0,1 1 0 0 0,-1-1-1 0 0,2 1 1 0 0,-1 0 0 0 0,1 0 0 0 0,0 1-1 0 0,8-8 1 0 0,62-51 2094 0 0,-71 62-2375 0 0,6-4 367 0 0,1 0 1 0 0,1 0-1 0 0,0 1 1 0 0,0 1-1 0 0,0 0 1 0 0,20-6 0 0 0,86-15 1281 0 0,-109 26-1041 0 0,0 0-1 0 0,1 0 0 0 0,-1 1 0 0 0,0 1 0 0 0,0 0 0 0 0,0 0 1 0 0,0 1-1 0 0,0 0 0 0 0,19 7 0 0 0,-21-10-945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3.2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4831 0 0,'0'0'375'0'0,"0"6"-244"0"0,2 16-53 0 0,-1-17 684 0 0,0 4-314 0 0,7 47 364 0 0,-6-44-696 0 0,-1-3 26 0 0,0 0-1 0 0,1 0 1 0 0,4 11-1 0 0,4 16 167 0 0,-7-28-117 0 0,0 2-51 0 0,12 28-11 0 0,-12-29 95 0 0,1 0 402 0 0,10 24 168 0 0,-10-25 36 0 0,-1 2 19 0 0,18 47 964 0 0,-4-3 18 0 0,4 15-110 0 0,0 7-74 0 0,-17-62-1431 0 0,14 41 663 0 0,4 4 55 0 0,-4-10-58 0 0,-13-39-785 0 0,12 32 473 0 0,-6-12-379 0 0,-8-22 102 0 0,-2 0-191 0 0,5 24-7 0 0,-4-24 0 0 0,-3-3-10 0 0,1-5-80 0 0,0 4-7 0 0,-1 1 0 0 0,0-1 1 0 0,0 0-1 0 0,0 1 0 0 0,0-1 1 0 0,0 0-1 0 0,-5 7 0 0 0,6-10 4 0 0,0-1-1 0 0,0 0 1 0 0,0 0-1 0 0,0 0 1 0 0,-1 0-1 0 0,1 0 1 0 0,0 0-1 0 0,0 1 1 0 0,0-1-1 0 0,0 0 1 0 0,-1 0-1 0 0,1 0 0 0 0,0 0 1 0 0,0 0-1 0 0,0 0 1 0 0,-1 0-1 0 0,1 0 1 0 0,0 0-1 0 0,0 0 1 0 0,0 0-1 0 0,-1 0 1 0 0,1 0-1 0 0,0 0 1 0 0,0 0-1 0 0,0 0 1 0 0,-1 0-1 0 0,1 0 0 0 0,0 0 1 0 0,0-1-1 0 0,0 1 1 0 0,0 0-1 0 0,-1 0 1 0 0,1 0-1 0 0,0 0 1 0 0,0 0-1 0 0,0-1 1 0 0,-7-7-405 0 0,0-12-553 0 0,4 9-162 0 0,1 0-271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4.0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21 2703 0 0,'0'-1'93'0'0,"-1"1"0"0"0,0-1-1 0 0,1 0 1 0 0,-1 1-1 0 0,1-1 1 0 0,-1 0-1 0 0,1 0 1 0 0,-1 1 0 0 0,1-1-1 0 0,-5-12 5568 0 0,5 16-5161 0 0,0 0 1 0 0,0 0-1 0 0,0 1 1 0 0,0-1-1 0 0,1 0 1 0 0,-1 0-1 0 0,2 5 1 0 0,-1-4-30 0 0,10 38 2217 0 0,-7-29-2515 0 0,-1-3-12 0 0,1-1-83 0 0,13 31 13 0 0,-13-30 26 0 0,-1-1 10 0 0,11 26 2 0 0,-11-26-6 0 0,0 2-29 0 0,8 31-12 0 0,-8-32-1 0 0,-1 1 14 0 0,6 33 54 0 0,-6-33 20 0 0,0-1 6 0 0,7 49 482 0 0,-4-21-408 0 0,-4-28 8 0 0,0-1 35 0 0,0 3-182 0 0,2 33 681 0 0,-2-10-658 0 0,-1-26-62 0 0,0 0-16 0 0,2 43 116 0 0,-1-14-87 0 0,-1-2 139 0 0,2-3-63 0 0,-1-21-71 0 0,2 35 175 0 0,0 2 33 0 0,0 0-279 0 0,-3 1-17 0 0,-3-7 0 0 0,-6-5 24 0 0,-2 0 0 0 0,-16 38 0 0 0,27-74 72 0 0,0 0-82 0 0,0 0 0 0 0,0 0 0 0 0,0-1-1 0 0,0 1 1 0 0,0 0 0 0 0,-1 0 0 0 0,1 0 0 0 0,-1 3-1 0 0,-9 32 55 0 0,5-13-79 0 0,3-14-31 0 0,-10 51 47 0 0,11-55 72 0 0,1-4-66 0 0,0-1-1 0 0,0 1 1 0 0,0-1-1 0 0,0 1 0 0 0,0-1 1 0 0,0 1-1 0 0,-1-1 1 0 0,1 1-1 0 0,-1-1 0 0 0,0 2 1 0 0,-5 14 189 0 0,6-16-197 0 0,-2 6 64 0 0,0 0 1 0 0,0-1-1 0 0,-1 1 0 0 0,0 0 0 0 0,0-1 1 0 0,0 1-1 0 0,-9 10 0 0 0,11-19-669 0 0,1-1-1 0 0,0 1 0 0 0,-1-1 0 0 0,1 0 1 0 0,0 1-1 0 0,0-1 0 0 0,1 0 0 0 0,-1 1 0 0 0,1-4 1 0 0,1-1-1304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4.5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66 7079 0 0,'-6'-3'523'0'0,"6"3"-518"0"0,0 0 1 0 0,0 1-1 0 0,0-1 0 0 0,0 0 1 0 0,0 0-1 0 0,0 0 0 0 0,0 0 1 0 0,0 0-1 0 0,0 0 0 0 0,0 0 1 0 0,0 0-1 0 0,0 0 1 0 0,0 0-1 0 0,0 0 0 0 0,0 0 1 0 0,0 0-1 0 0,0 0 0 0 0,0 0 1 0 0,0 0-1 0 0,0 0 1 0 0,0 0-1 0 0,0 0 0 0 0,0 0 1 0 0,0 1-1 0 0,0-1 0 0 0,0 0 1 0 0,-1 0-1 0 0,1 0 1 0 0,0 0-1 0 0,0 0 0 0 0,0 0 1 0 0,0 0-1 0 0,0 0 0 0 0,0 0 1 0 0,0 0-1 0 0,0 0 1 0 0,0 0-1 0 0,0 0 0 0 0,0 0 1 0 0,0 0-1 0 0,6 0-258 0 0,6 1 71 0 0,55 3 6266 0 0,-59-3-5925 0 0,1 0-108 0 0,-4 0-10 0 0,-1 0 0 0 0,1 0 0 0 0,0-1 0 0 0,0 0 0 0 0,7 0 0 0 0,-5 0-20 0 0,20-2 76 0 0,27-8-87 0 0,-9 1 136 0 0,12 1 363 0 0,10 4 51 0 0,-60 4-593 0 0,9 0 97 0 0,14 1 4 0 0,-15 1-10 0 0,24 4-46 0 0,-25-3 74 0 0,-10-1-46 0 0,-1-1-1 0 0,1-1 0 0 0,0 1 1 0 0,-1-1-1 0 0,1 1 1 0 0,0-1-1 0 0,6-1 1 0 0,-6 1-18 0 0,24-1 143 0 0,-26 1-90 0 0,0-1 1 0 0,1 1-1 0 0,-1-1 0 0 0,0 1 1 0 0,0-1-1 0 0,1 0 1 0 0,-1 0-1 0 0,0 0 0 0 0,0 0 1 0 0,0 0-1 0 0,4-3 1 0 0,-6 3-72 0 0,0 1 1 0 0,0-1 0 0 0,0 0 0 0 0,1 1 0 0 0,-1-1 0 0 0,0 0 0 0 0,0 1 0 0 0,0-1 0 0 0,0 0 0 0 0,0 1 0 0 0,0-1 0 0 0,0 0 0 0 0,0 1-1 0 0,-1-1 1 0 0,1 0 0 0 0,0 1 0 0 0,0-1 0 0 0,0 0 0 0 0,-1 0 0 0 0,-7-17-292 0 0,5 14 222 0 0,0-5-1141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5.9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7 2039 0 0,'-1'-7'1792'0'0,"0"18"192"0"0,-2 5 409 0 0,2-15-2226 0 0,1 1 0 0 0,0-1-1 0 0,-1 0 1 0 0,1 0 0 0 0,0 0 0 0 0,0 0 0 0 0,-1 0 0 0 0,1 0 0 0 0,0 0 0 0 0,0 1 0 0 0,0-1 0 0 0,1 0 0 0 0,-1 0 0 0 0,0 0 0 0 0,0 0 0 0 0,1 0 0 0 0,-1 0 0 0 0,0 1 0 0 0,1-1 0 0 0,-1 0 0 0 0,1 0 0 0 0,-1 0 0 0 0,3 2 1280 0 0,4 5-1349 0 0,19 21-28 0 0,-20-22 89 0 0,0 3-71 0 0,15 27 1 0 0,-16-28 319 0 0,-3 1-245 0 0,6 28 77 0 0,-7-29 309 0 0,1 1-281 0 0,5 49 336 0 0,-3-25-406 0 0,-3-25 22 0 0,1 0 10 0 0,7 47 505 0 0,0 6-286 0 0,-4-24-345 0 0,-4-29 79 0 0,-1 0-110 0 0,4 27-1 0 0,-3-28-28 0 0,-1 1-109 0 0,-1 42 134 0 0,-1 1 291 0 0,-2-6-81 0 0,-1 4 106 0 0,2-14-258 0 0,2 10-36 0 0,2-35-82 0 0,-1-1 50 0 0,0-2 31 0 0,2 24 6 0 0,-2-24 0 0 0,1 1-16 0 0,0 2-71 0 0,2 31-82 0 0,-2-10 73 0 0,0-26 17 0 0,-1-1-1 0 0,0 0 0 0 0,-1 1 1 0 0,-1 8-1 0 0,1-4-6 0 0,-2 8 9 0 0,-1 0 0 0 0,-1 0 0 0 0,-1 0-1 0 0,-14 31 1 0 0,-2 7 150 0 0,19-42-102 0 0,-2 11-39 0 0,4-19 137 0 0,0 0-104 0 0,-2 19-65 0 0,2-18-76 0 0,0-2-100 0 0,0 1 160 0 0,0-3 17 0 0,1 0-1 0 0,-1-1 1 0 0,1 1 0 0 0,-1-1 0 0 0,0 1-1 0 0,0-1 1 0 0,0 0 0 0 0,0 1 0 0 0,-1-1-1 0 0,-1 3 1 0 0,-25 41 31 0 0,27-45-200 0 0,-10 19-393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36.4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27 4831 0 0,'0'-1'114'0'0,"0"1"-1"0"0,-1 0 0 0 0,1 0 0 0 0,0-1 0 0 0,-1 1 0 0 0,1 0 0 0 0,-1 0 0 0 0,1-1 0 0 0,0 1 0 0 0,-1 0 1 0 0,1 0-1 0 0,-1 0 0 0 0,1 0 0 0 0,-1 0 0 0 0,1 0 0 0 0,-1 0 0 0 0,1 0 0 0 0,-1 0 0 0 0,1 0 0 0 0,0 0 1 0 0,-1 0-1 0 0,1 0 0 0 0,-1 0 0 0 0,1 0 0 0 0,-1 1 0 0 0,1-1 0 0 0,-1 0 0 0 0,1 0 0 0 0,0 0 0 0 0,-1 1 1 0 0,1-1-1 0 0,0 0 0 0 0,-1 0 0 0 0,1 1 0 0 0,0-1 0 0 0,-1 0 0 0 0,1 1 0 0 0,0-1 0 0 0,-1 1 0 0 0,1-1 1 0 0,0 0-1 0 0,0 1 0 0 0,0-1 0 0 0,-1 1 0 0 0,1-1 0 0 0,0 0 0 0 0,0 2 0 0 0,0-1-35 0 0,-1 1-1 0 0,1 0 0 0 0,0 0 1 0 0,0 0-1 0 0,0 0 0 0 0,0 0 1 0 0,1 0-1 0 0,-1 0 1 0 0,0-1-1 0 0,2 5 0 0 0,0 6-1037 0 0,0-4 4062 0 0,-1-8-2932 0 0,0 0 1 0 0,-1 0-1 0 0,1 1 1 0 0,0-1-1 0 0,0 0 1 0 0,-1 0-1 0 0,1 0 1 0 0,0 0-1 0 0,-1 0 1 0 0,1 0-1 0 0,0-1 1 0 0,0 1-1 0 0,-1 0 1 0 0,1 0-1 0 0,0 0 1 0 0,0-1-1 0 0,4-1 45 0 0,0 1-1 0 0,-1-1 1 0 0,1-1-1 0 0,0 1 1 0 0,-1-1 0 0 0,0 0-1 0 0,8-5 1 0 0,-11 7-192 0 0,0 0 1 0 0,0 0 0 0 0,0 1 0 0 0,0-1 0 0 0,0 0-1 0 0,-1 0 1 0 0,1 0 0 0 0,0 0 0 0 0,0 0-1 0 0,-1-1 1 0 0,1 1 0 0 0,0 0 0 0 0,-1 0-1 0 0,0 0 1 0 0,1-1 0 0 0,-1 1 0 0 0,1 0-1 0 0,-1 0 1 0 0,0-1 0 0 0,0 1 0 0 0,0 0 0 0 0,0-1-1 0 0,0 1 1 0 0,0 0 0 0 0,0 0 0 0 0,0-1-1 0 0,-1 1 1 0 0,1 0 0 0 0,0-1 0 0 0,-1 1-1 0 0,1 0 1 0 0,-1 0 0 0 0,1 0 0 0 0,-1-1-1 0 0,-1 0 1 0 0,2 1-26 0 0,-1 0-1 0 0,1 1 1 0 0,-1-1-1 0 0,0 0 1 0 0,1 1 0 0 0,-1-1-1 0 0,0 1 1 0 0,0-1-1 0 0,0 1 1 0 0,1-1-1 0 0,-1 1 1 0 0,0-1 0 0 0,0 1-1 0 0,0 0 1 0 0,0 0-1 0 0,-1-1 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40.3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15 655 0 0,'1'-4'64'0'0,"-1"0"-64"0"0,1 2 0 0 0,-1 0 0 0 0,2 1 96 0 0,-2 0 16 0 0,1 1 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40.7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3039 0 0,'1'0'227'0'0,"0"0"-162"0"0,0-1 102 0 0,10 6 376 0 0,18 11-310 0 0,-22-12 512 0 0,-3 4-802 0 0,10 25-58 0 0,-10-25 7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3:52.0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1 2039 0 0,'-3'0'812'0'0,"3"0"-796"0"0,0 0 0 0 0,-1 0 0 0 0,1 0 0 0 0,-1 0 1 0 0,1 0-1 0 0,-1 0 0 0 0,-9 9 4668 0 0,17-8-4350 0 0,11 6-114 0 0,-16-6-197 0 0,0 0 1 0 0,0 0-1 0 0,0 0 0 0 0,1 0 0 0 0,-1 0 0 0 0,0-1 1 0 0,1 1-1 0 0,-1-1 0 0 0,1 1 0 0 0,-1-1 0 0 0,1 0 0 0 0,-1 0 1 0 0,0 0-1 0 0,4-1 0 0 0,0-1 244 0 0,-1 1-1 0 0,1-1 0 0 0,0 1 1 0 0,0 0-1 0 0,-1 1 1 0 0,12 0-1 0 0,16 5 942 0 0,-19-6-1109 0 0,-12 0-52 0 0,0 1 0 0 0,1 0 0 0 0,-1 0 0 0 0,0 0 0 0 0,0 0 0 0 0,0 0 0 0 0,1 1 0 0 0,-1-1 0 0 0,0 0 0 0 0,0 1 0 0 0,0 0 0 0 0,0 0 1 0 0,3 0-1 0 0,6 4 380 0 0,0-1 0 0 0,20 4 1 0 0,-24-6-260 0 0,-4-1-81 0 0,-1 0-1 0 0,0 0 1 0 0,1 1-1 0 0,-1-1 1 0 0,0 1-1 0 0,0-1 1 0 0,0 1-1 0 0,0 0 1 0 0,0-1-1 0 0,0 1 0 0 0,-1 0 1 0 0,1 0-1 0 0,-1 1 1 0 0,1-1-1 0 0,-1 0 1 0 0,0 0-1 0 0,0 1 1 0 0,2 2-1 0 0,0 5 125 0 0,1-1-1 0 0,-2 0 0 0 0,4 16 0 0 0,-6-23-202 0 0,10 42 541 0 0,-9-41-548 0 0,0 0 1 0 0,0 0-1 0 0,0 0 0 0 0,1-1 0 0 0,-1 1 0 0 0,1-1 0 0 0,0 1 0 0 0,0-1 1 0 0,0 1-1 0 0,0-1 0 0 0,0 0 0 0 0,4 4 0 0 0,-3-3 10 0 0,0 0-1 0 0,0 0 1 0 0,-1 0-1 0 0,0 1 0 0 0,1-1 1 0 0,-1 1-1 0 0,0-1 1 0 0,-1 1-1 0 0,1 0 1 0 0,-1 0-1 0 0,3 8 1 0 0,5 13 39 0 0,-4-12-49 0 0,-5-12-10 0 0,0 1 1 0 0,1-1 0 0 0,-1 1 0 0 0,1-1-1 0 0,0 1 1 0 0,-1-1 0 0 0,1 0 0 0 0,0 1-1 0 0,0-1 1 0 0,0 0 0 0 0,1 2 0 0 0,1 1 16 0 0,0 0 0 0 0,-1 0 0 0 0,1 0 0 0 0,-1 0 0 0 0,0 1 0 0 0,0-1 0 0 0,0 1 0 0 0,-1-1 1 0 0,2 7-1 0 0,-1-4-21 0 0,0 0 0 0 0,0 0 1 0 0,7 13-1 0 0,-2-9 8 0 0,-2-1 0 0 0,1 1 0 0 0,-1 1 0 0 0,-1-1 0 0 0,0 1 1 0 0,3 13-1 0 0,-7-23 6 0 0,-1 1 0 0 0,1-1 0 0 0,0 0 0 0 0,-1 1 1 0 0,0-1-1 0 0,1 0 0 0 0,-1 0 0 0 0,0 1 1 0 0,0-1-1 0 0,0 0 0 0 0,-1 0 0 0 0,1 0 0 0 0,-2 2 1 0 0,-8 15 443 0 0,-5 37-403 0 0,11-35-16 0 0,0-1 0 0 0,-17 36 0 0 0,-33 48 166 0 0,52-97-239 0 0,0-1-1 0 0,1 1 0 0 0,0 0 1 0 0,0 0-1 0 0,0 0 0 0 0,1 0 1 0 0,-1 9-1 0 0,2-10-203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1.9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57 6191 0 0,'-16'-13'5760'0'0,"28"8"-4280"0"0,0 2-813 0 0,0 0-1 0 0,0 2 0 0 0,0-1 1 0 0,17 1 1059 0 0,-20 1-1215 0 0,45 2 594 0 0,8 1-407 0 0,-5 1 20 0 0,-1 0-138 0 0,7 1-184 0 0,-5-3-69 0 0,-48-1-284 0 0,29 0 163 0 0,8-2-15 0 0,-4-3-62 0 0,-9-1-76 0 0,6-2-42 0 0,1-2-11 0 0,-1 1 0 0 0,7 0-552 0 0,-5 3-2013 0 0,-13 2-4590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2.5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 12007 0 0,'-1'11'1334'0'0,"-1"24"-1294"0"0,0 141 1413 0 0,4-123-596 0 0,1-9-45 0 0,0-17-412 0 0,-2-20-29 0 0,0 2-123 0 0,2 25-51 0 0,-2-25 178 0 0,0-2-198 0 0,2 4-100 0 0,-2-7 45 0 0,0 1 1 0 0,0 0-1 0 0,-1 0 0 0 0,1 10 160 0 0,-4-32 678 0 0,1-9-1718 0 0,0-39 0 0 0,1 8-5952 0 0,0 33 1576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2.9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5 156 2703 0 0,'-1'-9'-209'0'0,"-2"-35"1417"0"0,3 41-912 0 0,0-1 1 0 0,0 1 0 0 0,1-1-1 0 0,0 1 1 0 0,0-1-1 0 0,0 1 1 0 0,0-1 0 0 0,0 1-1 0 0,1 0 1 0 0,2-5 0 0 0,-2 5 22 0 0,1-1-1 0 0,0 1 1 0 0,0 0 0 0 0,1 0 0 0 0,-1 0 0 0 0,1 0-1 0 0,-1 1 1 0 0,1-1 0 0 0,0 1 0 0 0,0 0 0 0 0,0 0-1 0 0,7-3 1 0 0,4 1 372 0 0,0 0-1 0 0,17-3 1 0 0,-22 6-321 0 0,6-2 309 0 0,0 1 0 0 0,22 1 0 0 0,-30 1-564 0 0,-2-1 447 0 0,42 4 492 0 0,-39-3-534 0 0,0 1-17 0 0,28 4-75 0 0,-28-3 719 0 0,-1 3-818 0 0,26 17-17 0 0,-26-16 288 0 0,-8 1-481 0 0,0 0-1 0 0,0 0 1 0 0,-1 0 0 0 0,-1 1 0 0 0,1-1 0 0 0,-1 0 0 0 0,0 0-1 0 0,-5 9 1 0 0,-1 2-24 0 0,3-10-59 0 0,2 0 1 0 0,-1 1-1 0 0,1 0 0 0 0,-3 14 0 0 0,0 3-36 0 0,3-4-19 0 0,2-17-67 0 0,2 1-1 0 0,2 20-26 0 0,-2-19-14 0 0,3 2-107 0 0,17 36 212 0 0,14 7 33 0 0,1-1 46 0 0,-10-9 24 0 0,-21-33 66 0 0,-2-1-71 0 0,8 24 17 0 0,-8-24 114 0 0,-1 27 216 0 0,-1-29-78 0 0,-3-1 8 0 0,1-2-246 0 0,0 0 0 0 0,-1 1 0 0 0,0-1 0 0 0,0 0 0 0 0,0 0-1 0 0,0 0 1 0 0,0 0 0 0 0,-1 0 0 0 0,1-1 0 0 0,-1 1-1 0 0,1-1 1 0 0,-1 1 0 0 0,0-1 0 0 0,0 0 0 0 0,0 0-1 0 0,-1 0 1 0 0,-5 2 0 0 0,-3 0 28 0 0,1-1 0 0 0,-1 0 0 0 0,1-1 0 0 0,-1 0-1 0 0,0-1 1 0 0,-14 0 0 0 0,18-1-331 0 0,1-1-1 0 0,-1 0 0 0 0,0 0 1 0 0,1 0-1 0 0,-1-1 1 0 0,1 0-1 0 0,-1 0 0 0 0,1-1 1 0 0,0 0-1 0 0,-11-7 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3.8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20 180 16471 0 0,'-2'-4'176'0'0,"-1"-1"294"0"0,0 0 0 0 0,0-1 0 0 0,-4-10 0 0 0,7 14-375 0 0,-1 0 0 0 0,1 0 1 0 0,0 0-1 0 0,0 0 0 0 0,0-1 1 0 0,0 1-1 0 0,0 0 0 0 0,0 0 1 0 0,0 0-1 0 0,1-1 0 0 0,-1 1 1 0 0,1 0-1 0 0,-1 0 0 0 0,2-3 1 0 0,1-1 31 0 0,0 0 1 0 0,1 0 0 0 0,-1 0 0 0 0,1 0 0 0 0,0 0 0 0 0,1 1 0 0 0,-1 0 0 0 0,1 0 0 0 0,0 0 0 0 0,0 0 0 0 0,1 1 0 0 0,-1 0 0 0 0,9-5 0 0 0,-3 4 134 0 0,-1 1 0 0 0,1 0 0 0 0,0 0 0 0 0,0 1 1 0 0,0 0-1 0 0,0 1 0 0 0,0 0 0 0 0,19 1 0 0 0,8-1-58 0 0,-18 3-4 0 0,-7-1-135 0 0,-5 1-13 0 0,0-1 1 0 0,0 1-1 0 0,0 1 0 0 0,10 2 1 0 0,18 5 67 0 0,-27-7-7 0 0,2 2-20 0 0,38 20-74 0 0,-43-21-19 0 0,0 1 0 0 0,0 0 0 0 0,-1 0 0 0 0,1 1 0 0 0,-1 0 0 0 0,7 7 0 0 0,-9-7 2 0 0,1 0 0 0 0,-1 1 1 0 0,0-1-1 0 0,4 11 0 0 0,-4-3 51 0 0,-4 9 200 0 0,-5 26-1 0 0,-1-24 92 0 0,-1 0 0 0 0,-19 41 0 0 0,4-9-238 0 0,22-52-160 0 0,0-2 52 0 0,1 0-1 0 0,0 0 0 0 0,0 0 0 0 0,0-1 0 0 0,0 1 1 0 0,1 0-1 0 0,-1 0 0 0 0,1 3 0 0 0,1 0-5 0 0,0 0 0 0 0,1 0 0 0 0,-1 0 0 0 0,1 0 0 0 0,6 9 0 0 0,-3-7 2 0 0,0-1 1 0 0,0 0-1 0 0,1 0 1 0 0,9 6-1 0 0,28 18-75 0 0,-27-20-5 0 0,23 15 57 0 0,-24-14 5 0 0,15 15 0 0 0,-21-17 20 0 0,0 1 0 0 0,13 17 0 0 0,-14-13-1 0 0,15 26-1 0 0,-6-1-24 0 0,-13-22 78 0 0,3 25 17 0 0,-8-37-60 0 0,0-1 0 0 0,0 1-1 0 0,0 0 1 0 0,-1 0 0 0 0,1-1 0 0 0,-1 1 0 0 0,0 0-1 0 0,0-1 1 0 0,-1 1 0 0 0,0-1 0 0 0,1 1-1 0 0,-2-1 1 0 0,1 0 0 0 0,0 0 0 0 0,-1 0-1 0 0,0 0 1 0 0,1 0 0 0 0,-2-1 0 0 0,1 1 0 0 0,-5 3-1 0 0,-6 5 86 0 0,0-1 0 0 0,-1-1 0 0 0,-30 16 0 0 0,35-21 18 0 0,-5 3 5 0 0,0 0-1 0 0,0-2 1 0 0,-1 0 0 0 0,0 0-1 0 0,0-2 1 0 0,-18 3-1 0 0,28-6-99 0 0,-1 0 0 0 0,0-1 0 0 0,1 0 0 0 0,-1 0-1 0 0,1-1 1 0 0,-1 1 0 0 0,-12-5 0 0 0,14 4-52 0 0,1-1 0 0 0,0 1-1 0 0,0-1 1 0 0,0 0 0 0 0,1-1 0 0 0,-1 1 0 0 0,0-1 0 0 0,1 1 0 0 0,0-1-1 0 0,-1 0 1 0 0,1-1 0 0 0,0 1 0 0 0,-2-4 0 0 0,-4-8-1973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3.4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24 128 4831 0 0,'-23'14'14600'0'0,"23"-9"-13581"0"0,-1 15-1012 0 0,1-15-205 0 0,2 4-142 0 0,6 27-440 0 0,-7-27-188 0 0,4 0-37 0 0,12 24-6 0 0,-13-25 15 0 0,2 1-988 0 0,19 27 1115 0 0,-18-27 514 0 0,-2-1 141 0 0,21 31 4195 0 0,-18-33-2782 0 0,21 18 45 0 0,-21-18 10 0 0,-3-8-87 0 0,2-1-840 0 0,0 0-1 0 0,0 0 1 0 0,0 0 0 0 0,0-1-1 0 0,0 0 1 0 0,-1-1-1 0 0,11-8 1 0 0,0-4 7 0 0,0 0-1 0 0,-1-1 0 0 0,-1-1 1 0 0,22-36-1 0 0,-31 44-198 0 0,0-2-1 0 0,0 1 1 0 0,-2-1-1 0 0,1 1 1 0 0,-1-1-1 0 0,-1 0 1 0 0,-1-1-1 0 0,1 1 1 0 0,-1-28-1 0 0,-3 24-466 0 0,-5-33 1 0 0,3 38 79 0 0,3-1-3043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3.8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62 256 20791 0 0,'-3'-2'747'0'0,"1"1"-685"0"0,0 0 1 0 0,0-1-1 0 0,0 1 0 0 0,0-1 0 0 0,1 1 1 0 0,-1-1-1 0 0,1 1 0 0 0,-1-1 0 0 0,1 0 1 0 0,-1 1-1 0 0,1-1 0 0 0,0 0 1 0 0,0 0-1 0 0,0 0 0 0 0,0 0 0 0 0,0 0 1 0 0,1-1-1 0 0,-1 1 0 0 0,1 0 1 0 0,-1-3-1 0 0,-1-11-1104 0 0,1-1 0 0 0,1-21 0 0 0,1 25-640 0 0,-1-1 0 0 0,-1 0 0 0 0,0 1 0 0 0,-4-19 0 0 0,4 28 1331 0 0,-10-29-3446 0 0,10 30 4042 0 0,0 1 0 0 0,0-1 0 0 0,-7-9 4600 0 0,20 18-486 0 0,24 17-4363 0 0,20 11-83 0 0,-46-28 23 0 0,-1-1 8 0 0,34 18 45 0 0,-34-19 12 0 0,21 13 101 0 0,-30-16-77 0 0,0-1 1 0 0,1 0-1 0 0,-1 1 1 0 0,0-1-1 0 0,1 1 0 0 0,-1-1 1 0 0,0 0-1 0 0,0 1 1 0 0,0-1-1 0 0,0 1 1 0 0,1-1-1 0 0,-1 1 0 0 0,0-1 1 0 0,0 1-1 0 0,0-1 1 0 0,0 1-1 0 0,0-1 1 0 0,0 0-1 0 0,0 1 0 0 0,0-1 1 0 0,0 1-1 0 0,0-1 1 0 0,-1 1-1 0 0,1-1 1 0 0,0 1-1 0 0,0-1 0 0 0,0 1 1 0 0,0-1-1 0 0,-1 0 1 0 0,1 1-1 0 0,0-1 1 0 0,0 1-1 0 0,-1-1 0 0 0,1 0 1 0 0,0 1-1 0 0,-1-1 1 0 0,1 0-1 0 0,0 1 1 0 0,-1-1-1 0 0,0 0 0 0 0,-21 16 1597 0 0,11-8-930 0 0,5-3-500 0 0,0 1 0 0 0,0 0 0 0 0,1 0 0 0 0,0 0 0 0 0,0 1 0 0 0,0 0 0 0 0,1 0 0 0 0,0 0 0 0 0,0 0 0 0 0,1 1 0 0 0,0-1 0 0 0,-3 12 0 0 0,6-11-150 0 0,5 19-46 0 0,-4-21-44 0 0,4 1 76 0 0,1 0-28 0 0,-1 0 0 0 0,14 11 0 0 0,-14-15-6 0 0,0 1 0 0 0,0-1 0 0 0,1 0 0 0 0,-1 0 0 0 0,1-1 0 0 0,7 3 0 0 0,28 5-44 0 0,-24-9-148 0 0,19-4-62 0 0,-32 3-186 0 0,-1 0-1 0 0,0 0 1 0 0,1 0 0 0 0,-1-1-1 0 0,0 1 1 0 0,1-1 0 0 0,-1 0-1 0 0,0 0 1 0 0,4-2 0 0 0,2-1-1462 0 0,15-4-4944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4.2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38 165 18143 0 0,'-3'0'454'0'0,"2"-1"-308"0"0,0 1-1 0 0,-1-1 1 0 0,1 1 0 0 0,0 0 0 0 0,-1-1 0 0 0,1 1 0 0 0,-1 0 0 0 0,1 0 0 0 0,0 0 0 0 0,-1 0 0 0 0,1 1 0 0 0,-3-1 0 0 0,4 1 40 0 0,-1 0 0 0 0,0-1 0 0 0,0 1 1 0 0,1 0-1 0 0,-1 0 0 0 0,1 0 0 0 0,-1-1 0 0 0,1 1 1 0 0,-1 0-1 0 0,1 0 0 0 0,-1 0 0 0 0,1 0 0 0 0,0 0 1 0 0,0 0-1 0 0,-1 0 0 0 0,1 0 0 0 0,0 0 0 0 0,0 0 1 0 0,0 0-1 0 0,0 0 0 0 0,0 0 0 0 0,0 0 0 0 0,0 0 1 0 0,1 0-1 0 0,-1 2 0 0 0,3 25-199 0 0,-3-27-10 0 0,0 0 0 0 0,0 0 1 0 0,0 0-1 0 0,1 0 0 0 0,-1 1 1 0 0,0-1-1 0 0,1 0 0 0 0,-1 0 1 0 0,1 0-1 0 0,-1 0 0 0 0,2 2 1 0 0,15 29-325 0 0,-13-24-6 0 0,3-3-90 0 0,23 15-354 0 0,-23-15-158 0 0,2-4-33 0 0,29 2 44 0 0,-23-3 200 0 0,-1-4 557 0 0,0 0 0 0 0,0-1 1 0 0,0-1-1 0 0,-1 0 0 0 0,1 0 0 0 0,-2-2 0 0 0,1 1 0 0 0,15-14 0 0 0,-23 17 359 0 0,-1 0 0 0 0,1 0 0 0 0,-1 0-1 0 0,0-1 1 0 0,0 0 0 0 0,0 0 0 0 0,0 0-1 0 0,-1 0 1 0 0,0-1 0 0 0,0 1 0 0 0,-1-1-1 0 0,0 0 1 0 0,0 0 0 0 0,0 0 0 0 0,0 0-1 0 0,-1 0 1 0 0,0 0 0 0 0,0 0-1 0 0,-1 0 1 0 0,0-1 0 0 0,0 1 0 0 0,0 0-1 0 0,-2-9 1 0 0,1 11-163 0 0,0 0-1 0 0,0-1 0 0 0,-1 1 1 0 0,1 0-1 0 0,-1-1 0 0 0,0 1 1 0 0,0 0-1 0 0,-1 0 0 0 0,1 0 1 0 0,-1 1-1 0 0,0-1 0 0 0,0 1 1 0 0,0-1-1 0 0,-5-3 0 0 0,3 3 33 0 0,-1 1 0 0 0,1-1 0 0 0,-1 1 0 0 0,0 0 0 0 0,0 0 0 0 0,-1 1 0 0 0,1-1 0 0 0,-13-1 0 0 0,1 1 334 0 0,-1 1 0 0 0,0 1-1 0 0,0 0 1 0 0,0 2 0 0 0,-37 5 0 0 0,40-2-812 0 0,-1 0 1 0 0,-19 8 0 0 0,26-8-1058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4.7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19 19727 0 0,'-4'-2'1752'0'0,"2"-1"-1400"0"0,1 3-288 0 0,1 2 240 0 0,0-4-144 0 0,0 1 0 0 0,-2 0-160 0 0,4 0 0 0 0,1-1 0 0 0,3 0 0 0 0,1-1-888 0 0,2-1-200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5.1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7 25255 0 0,'-4'-4'2240'0'0,"1"1"-1792"0"0,2 3-352 0 0,2 2-96 0 0,1 0-112 0 0,0-1-40 0 0,1 2-8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5.5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72 1 9727 0 0,'-6'1'4860'0'0,"5"3"-4188"0"0,-1 1-470 0 0,1-3-89 0 0,1 0-1 0 0,-1-1 1 0 0,1 1 0 0 0,0 0 0 0 0,-1 0-1 0 0,1-1 1 0 0,0 1 0 0 0,0 0 0 0 0,0 0-1 0 0,0 0 1 0 0,1 3 0 0 0,2 38 632 0 0,0 1-435 0 0,-2-10-140 0 0,-6 15 541 0 0,-3-1 0 0 0,-20 72 0 0 0,5-25 100 0 0,23-91-696 0 0,-1-1-196 0 0,1-2-71 0 0,0 0 27 0 0,0 0 0 0 0,0 0 1 0 0,0 0-1 0 0,0 0 0 0 0,0 0 0 0 0,-1 0 0 0 0,1 0 0 0 0,0 0 1 0 0,0 0-1 0 0,-1 0 0 0 0,0 1 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5.9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310 3 22287 0 0,'-3'0'149'0'0,"1"-1"-1"0"0,-1 0 1 0 0,0 1-1 0 0,1 0 1 0 0,-1-1-1 0 0,0 1 1 0 0,1 0-1 0 0,-1 0 0 0 0,0 1 1 0 0,1-1-1 0 0,-1 0 1 0 0,0 1-1 0 0,1 0 1 0 0,-1 0-1 0 0,1 0 1 0 0,-1 0-1 0 0,-3 2 1 0 0,-5 3-266 0 0,0 1 1 0 0,-15 12-1 0 0,9-6 154 0 0,-124 83-4723 0 0,136-92 4693 0 0,0-1 0 0 0,0 0 1 0 0,1 1-1 0 0,0 0 1 0 0,-1 0-1 0 0,2 1 1 0 0,-1-1-1 0 0,0 1 1 0 0,1 0-1 0 0,0-1 0 0 0,-3 8 1 0 0,5-11 309 0 0,2 36 1860 0 0,5-28-1577 0 0,16 27-194 0 0,-17-26-88 0 0,4-4-19 0 0,28 21-31 0 0,-35-25-249 0 0,0-1-1 0 0,0 0 1 0 0,0 0 0 0 0,-1 0-1 0 0,1 0 1 0 0,0 0 0 0 0,4 1-1 0 0,32 12 76 0 0,-17-9-13 0 0,24 2-52 0 0,-24-6-213 0 0,18-2-96 0 0,-20-1-1045 0 0,21-6-4304 0 0,-11 0-1846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6.4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68 473 11231 0 0,'-20'-11'1672'0'0,"15"9"34"0"0,0-1 0 0 0,0 1 0 0 0,1-1 0 0 0,-1 0 1 0 0,-6-6-1 0 0,10 7-1382 0 0,-1 1 0 0 0,1-1 1 0 0,0 0-1 0 0,0 1 0 0 0,0-1 0 0 0,0 0 0 0 0,0 1 1 0 0,0-3-1 0 0,0 1-612 0 0,0 1 0 0 0,1-1 0 0 0,0 1 1 0 0,-1-1-1 0 0,1 1 0 0 0,0-1 0 0 0,0-3 0 0 0,3-16-981 0 0,1 1-1 0 0,7-23 1 0 0,5-24-3157 0 0,-7-13-1807 0 0,-7 47 4269 0 0,11-48 1 0 0,-13 79 2572 0 0,1 1 1 0 0,0-1-1 0 0,-1 1 1 0 0,1 0-1 0 0,0-1 1 0 0,0 1-1 0 0,0 0 1 0 0,1-1-1 0 0,-1 1 1 0 0,1 0-1 0 0,-1 0 1 0 0,1 0-1 0 0,-1 0 0 0 0,1 1 1 0 0,0-1-1 0 0,5-3 1400 0 0,0 4-668 0 0,1-1-934 0 0,-5 1-262 0 0,0 0 1 0 0,1 0-1 0 0,-1 1 0 0 0,0-1 0 0 0,0 1 0 0 0,1 0 0 0 0,-1 0 0 0 0,7 1 0 0 0,17 1 106 0 0,-21-2-54 0 0,5 3-37 0 0,40 11-128 0 0,-3 3-76 0 0,-39-13-178 0 0,-1 1-56 0 0,21 13-2 0 0,-21-13-21 0 0,-2 2-519 0 0,21 21 381 0 0,-20-21 47 0 0,-3 1 16 0 0,13 25 355 0 0,-13-25 580 0 0,-4-3-398 0 0,0 1 1 0 0,-1-1-1 0 0,0 0 1 0 0,0 0 0 0 0,0 0-1 0 0,0 0 1 0 0,-1 0 0 0 0,0 0-1 0 0,0 0 1 0 0,-1-1-1 0 0,1 1 1 0 0,-1-1 0 0 0,0 1-1 0 0,0-1 1 0 0,0 0 0 0 0,-1 0-1 0 0,-5 5 1 0 0,-31 26 489 0 0,23-21-560 0 0,0 1-1 0 0,1 1 1 0 0,1 0 0 0 0,-14 19 0 0 0,19-18 5 0 0,10-9 45 0 0,3 18 5 0 0,-3-19 330 0 0,7 0-263 0 0,21 20 3 0 0,-21-20 116 0 0,1-4-232 0 0,26 8-4 0 0,-25-8-64 0 0,31-7-620 0 0,-26 1 208 0 0,34-18-1414 0 0,-29 10 244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6.9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112 341 11231 0 0,'-32'-4'1413'0'0,"26"3"-898"0"0,-1 1-1 0 0,1-1 1 0 0,0 0 0 0 0,0 0-1 0 0,0-1 1 0 0,1 1-1 0 0,-1-1 1 0 0,0-1-1 0 0,-9-4 1 0 0,14 6-437 0 0,0 0 1 0 0,0 0-1 0 0,0 0 0 0 0,1 0 1 0 0,-1 0-1 0 0,0 0 1 0 0,0 0-1 0 0,1-1 0 0 0,-1 1 1 0 0,0 0-1 0 0,1 0 1 0 0,-1-1-1 0 0,1 1 0 0 0,0 0 1 0 0,0-1-1 0 0,-1 1 1 0 0,1 0-1 0 0,0-1 0 0 0,0 1 1 0 0,0-1-1 0 0,0 1 1 0 0,0 0-1 0 0,1-1 0 0 0,-1 1 1 0 0,1-2-1 0 0,1-4-211 0 0,0-1-1 0 0,1 1 1 0 0,4-10-1 0 0,-2 7-261 0 0,15-31-1681 0 0,2 1 0 0 0,27-37 0 0 0,-14 24 4262 0 0,-35 52-2085 0 0,1 0 1 0 0,-1 0 0 0 0,1 0 0 0 0,-1 0 0 0 0,1 1-1 0 0,0-1 1 0 0,0 0 0 0 0,-1 0 0 0 0,1 1-1 0 0,0-1 1 0 0,0 1 0 0 0,2-2 0 0 0,-1 1 115 0 0,1-2 243 0 0,0 2-127 0 0,3-1-268 0 0,0 0 0 0 0,0 1 0 0 0,0 0 0 0 0,1 0 0 0 0,8 1 1 0 0,-8 0-161 0 0,29 3-384 0 0,-28-3 399 0 0,-1 1-60 0 0,20 2 139 0 0,-21-3 57 0 0,0 0 24 0 0,19-1 11 0 0,-19 1 815 0 0,0 7-646 0 0,15 24 18 0 0,-15-24 296 0 0,-4 1-266 0 0,6 22 84 0 0,-5-22 476 0 0,0 1-458 0 0,8 28-130 0 0,-8-27-59 0 0,0-3-12 0 0,6 24-19 0 0,-7-24-78 0 0,1 2-31 0 0,8 23-8 0 0,-8-23 7 0 0,0 0 33 0 0,11 26 14 0 0,-11-26 1 0 0,2 0 3 0 0,13 26 11 0 0,-13-26 9 0 0,1-1 1 0 0,23 31-25 0 0,1-5-91 0 0,-18-23 17 0 0,15 9-16 0 0,-20-16-167 0 0,1-1-285 0 0,21 5-110 0 0,-29-8 481 0 0,0 0 0 0 0,1 0 0 0 0,-1 0-1 0 0,0 1 1 0 0,0-1 0 0 0,1 0 0 0 0,-1 0 0 0 0,0 0 0 0 0,0 0 0 0 0,0 0 0 0 0,1 0 0 0 0,-1 0-1 0 0,0 0 1 0 0,0 0 0 0 0,1 0 0 0 0,-1 0 0 0 0,0 0 0 0 0,0 0 0 0 0,1 0 0 0 0,-1 0 0 0 0,0 0-1 0 0,0 0 1 0 0,0 0 0 0 0,1-1 0 0 0,-1 1 0 0 0,0 0 0 0 0,0 0 0 0 0,0 0 0 0 0,1 0 0 0 0,-1 0 0 0 0,0 0-1 0 0,0-1 1 0 0,0 1 0 0 0,0 0 0 0 0,1 0 0 0 0,-1 0 0 0 0,0-1 0 0 0,0 1 0 0 0,0 0 0 0 0,0 0-1 0 0,0 0 1 0 0,0-1 0 0 0,0 1 0 0 0,0 0 0 0 0,1 0 0 0 0,-1 0 0 0 0,0-1 0 0 0,0 1 0 0 0,0 0 0 0 0,0 0-1 0 0,0-1 1 0 0,0 1 0 0 0,0 0 0 0 0,0 0 0 0 0,0-1 0 0 0,-1 1 0 0 0,1 0 0 0 0,0 0 0 0 0,-3-9-1503 0 0,0-1-955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7.2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87 11231 0 0,'-5'-1'152'0'0,"-12"-6"2163"0"0,17 6-2204 0 0,-1 1 1 0 0,1 0-1 0 0,0 0 0 0 0,-1 0 0 0 0,1 0 1 0 0,0 0-1 0 0,0 0 0 0 0,-1-1 0 0 0,1 1 1 0 0,0 0-1 0 0,-2-1 445 0 0,2 1-445 0 0,0-1 1 0 0,0 1-1 0 0,0 0 0 0 0,-1 0 0 0 0,1-1 1 0 0,0 1-1 0 0,0 0 0 0 0,0-1 0 0 0,0 1 1 0 0,0 0-1 0 0,0-1 0 0 0,-1 1 0 0 0,1 0 1 0 0,0-1-1 0 0,0 1 0 0 0,0 0 0 0 0,0-1 1 0 0,0 1-1 0 0,1-1 0 0 0,3-1 881 0 0,74-18 944 0 0,70-6-2272 0 0,-99 18-614 0 0,-14 1-1042 0 0,-3 1-4386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4.3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14 15287 0 0,'-1'0'24'0'0,"-13"-13"1313"0"0,13 13-1335 0 0,1 0 0 0 0,0 0 1 0 0,-1 0-1 0 0,1 0 0 0 0,0 0 1 0 0,0 0-1 0 0,-1-1 1 0 0,1 1-1 0 0,0 0 0 0 0,-1 0 1 0 0,1 0-1 0 0,0 0 0 0 0,-1 0 1 0 0,1 0-1 0 0,0 0 0 0 0,-1 0 1 0 0,1 0-1 0 0,0 0 0 0 0,-1 0 1 0 0,1 1-1 0 0,0-1 1 0 0,0 0-1 0 0,-1 0 0 0 0,1 0 1 0 0,0 0-1 0 0,-1 0 0 0 0,1 1 1 0 0,0-1-1 0 0,0 0 0 0 0,-1 0 1 0 0,1 0-1 0 0,0 1 0 0 0,0-1 1 0 0,0 0-1 0 0,-1 0 1 0 0,1 1-1 0 0,0-1 0 0 0,0 0 1 0 0,0 1-1 0 0,0-1 0 0 0,0 0 1 0 0,-1 0-1 0 0,1 1 0 0 0,0-1 1 0 0,0 0-1 0 0,0 1 1 0 0,0-1-1 0 0,0 1 0 0 0,0 0-232 0 0,-1 4-24 0 0,-1 1 167 0 0,-2 21-406 0 0,3-19 382 0 0,0-5 29 0 0,1 1 0 0 0,-1 0 0 0 0,1 0 1 0 0,0 0-1 0 0,1 0 0 0 0,0 5 0 0 0,-1 0-21 0 0,4 28-11 0 0,5 16 523 0 0,0 10 567 0 0,-2 4 704 0 0,-2-4-18 0 0,0-9-92 0 0,-1-8-366 0 0,-2-19-833 0 0,-1-20-19 0 0,1 2-32 0 0,8 29-108 0 0,-8-28-48 0 0,2-2-11 0 0,11 25-5 0 0,-11-25-17 0 0,1-1-10 0 0,15 22-1 0 0,-15-22 160 0 0,3 0-119 0 0,25 22 6 0 0,-25-22-6 0 0,0-5-26 0 0,22 7-8 0 0,-22-7-6 0 0,1-3 16 0 0,27 1 73 0 0,-32 0-165 0 0,-1 0 0 0 0,1 0-1 0 0,-1 0 1 0 0,1-1 0 0 0,-1 1 0 0 0,1-1 0 0 0,-1 0 0 0 0,6-2 0 0 0,1 0 36 0 0,54-16 239 0 0,96-42 0 0 0,-133 49-380 0 0,-1-2-1 0 0,0 0 0 0 0,-1-1 1 0 0,32-26-1 0 0,-46 29-513 0 0,-10 12 374 0 0,1-2-603 0 0,-2 1 603 0 0,0 1-1 0 0,1-1 0 0 0,-1 1 1 0 0,0-1-1 0 0,0 1 1 0 0,1-1-1 0 0,-1 1 0 0 0,0-1 1 0 0,0 0-1 0 0,0 1 1 0 0,0-1-1 0 0,0 0 0 0 0,0 1 1 0 0,0-1-1 0 0,0 1 1 0 0,0-1-1 0 0,0-1 1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7.6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209 110 22687 0 0,'-2'0'63'0'0,"0"0"1"0"0,0 1-1 0 0,0-1 0 0 0,0 1 1 0 0,0-1-1 0 0,0 1 0 0 0,0 0 1 0 0,0-1-1 0 0,0 1 0 0 0,0 0 1 0 0,1 0-1 0 0,-1 1 0 0 0,0-1 1 0 0,0 0-1 0 0,1 1 0 0 0,-1-1 1 0 0,1 1-1 0 0,-1-1 0 0 0,1 1 1 0 0,0-1-1 0 0,-2 4 0 0 0,0 1 113 0 0,0 1 0 0 0,1 0-1 0 0,0-1 1 0 0,0 1 0 0 0,-1 8 0 0 0,2-9-160 0 0,-7 63-176 0 0,8-65 129 0 0,0 0 0 0 0,-1 0-1 0 0,1 0 1 0 0,0 0 0 0 0,1 0 0 0 0,-1-1 0 0 0,1 1-1 0 0,1 4 1 0 0,0 1-61 0 0,-1-1-226 0 0,2 1-15 0 0,8 29-144 0 0,-8-28-593 0 0,13-39-10842 0 0,-16 26 11822 0 0,0 1 0 0 0,0-1-1 0 0,-1-4 1 0 0,-10-45-3042 0 0,7 36 108 0 0</inkml:trace>
  <inkml:trace contextRef="#ctx0" brushRef="#br0" timeOffset="1">8 57 9727 0 0,'-7'-5'6496'0'0,"15"5"-5409"0"0,2 1-729 0 0,-4-1-8 0 0,0 0 0 0 0,-1 0 0 0 0,1 0 0 0 0,11-2 0 0 0,23-4 1157 0 0,74-17 299 0 0,-92 18-1695 0 0,25-3-27 0 0,-35 6-137 0 0,34-2-253 0 0,-35 3 222 0 0,-1 0-286 0 0,0 1 0 0 0,18 1 0 0 0,29 2-2588 0 0,-22 0-1747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7.9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2 20791 0 0,'-21'-1'2089'0'0,"11"1"-1994"0"0,9 4-167 0 0,-3 14-33 0 0,3-13-141 0 0,2 3-60 0 0,-1 2 200 0 0,3 27-411 0 0,2 1 77 0 0,-2 0 74 0 0,-1-4 332 0 0,-3 7 34 0 0,0-1 0 0 0,1-1 0 0 0,2-3 11 0 0,-2-28-19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8.3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54 5 23151 0 0,'-1'0'35'0'0,"-2"-1"269"0"0,1 0 1 0 0,-1 0-1 0 0,0 1 1 0 0,0-1-1 0 0,0 1 1 0 0,0-1-1 0 0,-6 1 1 0 0,9 0-303 0 0,-1 1-1 0 0,1-1 1 0 0,0 0 0 0 0,0 0 0 0 0,-1 0 0 0 0,1 0-1 0 0,0 0 1 0 0,-1 0 0 0 0,1 1 0 0 0,0-1 0 0 0,-1 0-1 0 0,1 0 1 0 0,0 1 0 0 0,0-1 0 0 0,-1 0 0 0 0,1 0-1 0 0,0 1 1 0 0,0-1 0 0 0,0 0 0 0 0,0 1 0 0 0,-1-1-1 0 0,1 1 1 0 0,-7 19-2 0 0,4-12-5 0 0,2-4-7 0 0,0-1-1 0 0,0 1 1 0 0,0-1 0 0 0,0 1 0 0 0,1-1 0 0 0,0 7-1 0 0,-3 22-123 0 0,4-17-21 0 0,5 30-727 0 0,3-2-761 0 0,-2 2 42 0 0,-2-4 127 0 0,-4-17 832 0 0,0-18 388 0 0,0 3 183 0 0,1 0 73 0 0,-1-4 73 0 0,0 1 0 0 0,0-1 0 0 0,-1 11 0 0 0,4-8 372 0 0,11 24 31 0 0,-11-24 634 0 0,4-4-458 0 0,26 14 10 0 0,-25-14-41 0 0,1-2-179 0 0,2 1-319 0 0,-5-2-25 0 0,-1 0 0 0 0,0 0 0 0 0,1 0 0 0 0,-1 0 1 0 0,10-2-1 0 0,29 1 300 0 0,-11-2-387 0 0,5-1-11 0 0,-4 1-27 0 0,-28 2-101 0 0,0 0-4 0 0,21 1 11 0 0,-21-1-39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8.6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19 21335 0 0,'-4'-6'929'0'0,"-1"0"262"0"0,5 5-1183 0 0,0 1 0 0 0,0 0 0 0 0,0 0 0 0 0,0 0 0 0 0,0 0 0 0 0,0 0 0 0 0,0 0 0 0 0,0 0 0 0 0,0-1 0 0 0,0 1 0 0 0,0 0 0 0 0,0 0 0 0 0,0 0 0 0 0,0 0 0 0 0,0 0 0 0 0,0 0 0 0 0,0 0 0 0 0,0-1 0 0 0,0 1 0 0 0,0 0 0 0 0,0 0 0 0 0,0 0 0 0 0,1 0 0 0 0,-1 0 0 0 0,0 0 0 0 0,0 0 0 0 0,0 0 0 0 0,0 0 0 0 0,0-1 0 0 0,0 1 0 0 0,0 0 0 0 0,0 0-1 0 0,0 0 1 0 0,1 0 0 0 0,-1 0 0 0 0,0 0 0 0 0,0 0 0 0 0,0 0 0 0 0,0 0 0 0 0,0 0 0 0 0,0 0 0 0 0,0 0 0 0 0,1 0 0 0 0,-1 0 0 0 0,0 0 0 0 0,0 0 0 0 0,0 0 0 0 0,0 0 0 0 0,0 0 0 0 0,0 0 0 0 0,0 0 0 0 0,1 0 0 0 0,-1 0 0 0 0,0 0 0 0 0,0 0 196 0 0,9 0-246 0 0,41-1-167 0 0,7 3-239 0 0,4-1-304 0 0,-3 3-232 0 0,-26-2 352 0 0,-24-2-9 0 0,0 1 60 0 0,2 0 446 0 0,28 2-529 0 0,-13-2 648 0 0,-16-2 36 0 0,-7-1-142 0 0,0 1 19 0 0,-1 1 1 0 0,0-1-1 0 0,0 0 0 0 0,0 0 0 0 0,0 1 1 0 0,0-1-1 0 0,0 0 0 0 0,0 0 0 0 0,0-1 1 0 0,0 1-1 0 0,0 0 0 0 0,0-1 1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9.0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40 19727 0 0,'-3'-10'1171'0'0,"-3"-17"-35"0"0,6 27-803 0 0,0-2-240 0 0,12 2 3215 0 0,-1-1-3339 0 0,36 4-211 0 0,17 3-767 0 0,12 2-266 0 0,-10 1-1134 0 0,-31-4-26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9.7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84 37 19263 0 0,'-13'-8'1712'0'0,"3"0"-1368"0"0,0 2-280 0 0,2 2-64 0 0,2 3 2584 0 0,2 1-1144 0 0,-2-3 16 0 0,-2 2-1048 0 0,-2-2-216 0 0,4 2-32 0 0,3 0-16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6.3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51 98 4831 0 0,'-11'-8'602'0'0,"9"7"-645"0"0,1 1-1 0 0,0-1 0 0 0,0 0 0 0 0,0 1 0 0 0,1-1 0 0 0,-1 0 0 0 0,0 1 0 0 0,0-1 0 0 0,0 0 1 0 0,0 0-1 0 0,1 0 0 0 0,-1 0 0 0 0,0 0 0 0 0,1 0 0 0 0,-1 0 0 0 0,0-2 0 0 0,0 2 260 0 0,0 0-1 0 0,1 0 1 0 0,-1 0-1 0 0,0 1 1 0 0,0-1-1 0 0,0 0 1 0 0,0 1-1 0 0,0-1 0 0 0,0 0 1 0 0,0 1-1 0 0,0-1 1 0 0,0 1-1 0 0,-1 0 1 0 0,1-1-1 0 0,0 1 1 0 0,0 0-1 0 0,0 0 1 0 0,0-1-1 0 0,-1 1 0 0 0,1 0 1 0 0,-2 1-1 0 0,21-3 7341 0 0,6-3-7181 0 0,-18 4-139 0 0,1-1-144 0 0,22-4-11 0 0,-22 4-1 0 0,0 0 4 0 0,20-3 18 0 0,-20 3 8 0 0,2 1 2 0 0,2 0-72 0 0,35-2 256 0 0,12 2-76 0 0,-23 2-129 0 0,-18-1-23 0 0,26 3-55 0 0,25 3 187 0 0,-28-1-94 0 0,-29-4 132 0 0,-3 0-112 0 0,28 3 22 0 0,-27-3 170 0 0,0 0-162 0 0,29 2-16 0 0,-28-3 132 0 0,-1 1-136 0 0,29 3 0 0 0,-28-4 136 0 0,-2 0-140 0 0,36-2 192 0 0,-41 2-300 0 0,0-1 0 0 0,0 1 0 0 0,0-1 0 0 0,0 0 0 0 0,0 1 0 0 0,5-3 0 0 0,-1 0 7 0 0,-5 2-11 0 0,0 1 1 0 0,0-1-1 0 0,0 0 1 0 0,0 0 0 0 0,-1 0-1 0 0,1 0 1 0 0,0 0-1 0 0,-1 0 1 0 0,1 0-1 0 0,-1 0 1 0 0,1-1-1 0 0,-1 1 1 0 0,1 0 0 0 0,-1-1-1 0 0,0 0 1 0 0,2-2-1 0 0,-3 3-31 0 0,1 0 0 0 0,-1 1-1 0 0,0-1 1 0 0,0 0 0 0 0,1 0-1 0 0,-1 0 1 0 0,0 1 0 0 0,0-1 0 0 0,0 0-1 0 0,0 0 1 0 0,0 0 0 0 0,0 0-1 0 0,0 0 1 0 0,0 1 0 0 0,0-1-1 0 0,-1 0 1 0 0,1 0 0 0 0,0 0 0 0 0,0 1-1 0 0,-1-1 1 0 0,1 0 0 0 0,0 0-1 0 0,-1 1 1 0 0,1-1 0 0 0,-1 0 0 0 0,1 0-1 0 0,-1 1 1 0 0,0-1 0 0 0,1 1-1 0 0,-1-1 1 0 0,1 1 0 0 0,-1-1-1 0 0,-1 0 1 0 0,-2-1-1667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6.9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107 6 1319 0 0,'-1'-6'4625'0'0,"1"13"-4272"0"0,-4 24-601 0 0,-55 208 9807 0 0,49-188-8040 0 0,-2-1-244 0 0,5-28-988 0 0,2 1 0 0 0,-3 26 0 0 0,8-35-232 0 0,0-14-77 0 0,0 1 0 0 0,0-1 0 0 0,0 0 0 0 0,0 1 1 0 0,0-1-1 0 0,0 0 0 0 0,0 1 0 0 0,0-1 0 0 0,1 0 0 0 0,-1 1 0 0 0,0-1 1 0 0,0 0-1 0 0,0 1 0 0 0,0-1 0 0 0,1 0 0 0 0,-1 0 0 0 0,0 1 1 0 0,0-1-1 0 0,0 0 0 0 0,1 0 0 0 0,-1 1 0 0 0,0-1 0 0 0,1 0 0 0 0,-1 0 1 0 0,0 0-1 0 0,0 1 0 0 0,1-1 0 0 0,-1 0 0 0 0,0 0 0 0 0,1 0 1 0 0,2-1-693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7.3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216 1 20791 0 0,'-1'0'98'0'0,"0"0"0"0"0,0 1 0 0 0,0-1 1 0 0,0 0-1 0 0,0 1 0 0 0,0-1 0 0 0,0 1 0 0 0,0-1 0 0 0,0 1 0 0 0,0-1 0 0 0,1 1 0 0 0,-1-1 0 0 0,0 1 1 0 0,0 0-1 0 0,1 0 0 0 0,-1-1 0 0 0,0 1 0 0 0,1 0 0 0 0,-1 0 0 0 0,1 0 0 0 0,-1 0 0 0 0,0 2 0 0 0,-10 27-1033 0 0,7-19 1007 0 0,-8 28-1158 0 0,3 0 0 0 0,-8 60-1 0 0,7-37-1315 0 0,10-59 2283 0 0,-1 0-1 0 0,0 0 1 0 0,1 1-1 0 0,-1-1 0 0 0,0 0 1 0 0,0 0-1 0 0,-1 0 1 0 0,-1 4-1 0 0,-1 1-77 0 0,1-2 112 0 0,0-1-1 0 0,0 1 1 0 0,0-1 0 0 0,0 0-1 0 0,-1 0 1 0 0,0 0 0 0 0,0 0-1 0 0,0-1 1 0 0,0 1 0 0 0,-1-1-1 0 0,0 0 1 0 0,0 0 0 0 0,0-1-1 0 0,0 0 1 0 0,0 0 0 0 0,-1 0-1 0 0,0 0 1 0 0,1-1 0 0 0,-1 0-1 0 0,-6 1 1 0 0,11-2 109 0 0,0-1 0 0 0,0 0-1 0 0,0 0 1 0 0,0 0 0 0 0,1 0 0 0 0,-1 0-1 0 0,0 0 1 0 0,0 0 0 0 0,0 0 0 0 0,0 0-1 0 0,0-1 1 0 0,1 1 0 0 0,-1 0 0 0 0,0 0 0 0 0,-1-1-1 0 0,2 0-82 0 0,-1 1 0 0 0,1 0 0 0 0,0-1 0 0 0,-1 1 0 0 0,1 0 0 0 0,0-1 0 0 0,0 1 0 0 0,-1-1 0 0 0,1 1 0 0 0,0 0 0 0 0,0-1 0 0 0,0 1 0 0 0,-1-1 0 0 0,1 1 0 0 0,0-1 1 0 0,0 1-1 0 0,0-1 0 0 0,0 1 0 0 0,0 0 0 0 0,0-1 0 0 0,0 1 0 0 0,0-1 0 0 0,0 1 0 0 0,0-1 0 0 0,0 1 0 0 0,0-1 0 0 0,0 1 0 0 0,1-1 0 0 0,-1 0 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7.6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1 221 12527 0 0,'0'0'2024'0'0,"7"9"-1670"0"0,20 28 8 0 0,-20-28 18 0 0,2-2 4 0 0,28 22 0 0 0,-28-22-29 0 0,0-3-123 0 0,30 12-52 0 0,-29-12-11 0 0,-6-4-130 0 0,1 0-1 0 0,-1 0 0 0 0,1 1 0 0 0,-1 0 1 0 0,8 2-1 0 0,-3-1-5 0 0,6-1 55 0 0,-7-1-61 0 0,23-4 94 0 0,-2-2-108 0 0,-5-2-13 0 0,-15 5 82 0 0,0-1 1 0 0,0 0-1 0 0,0 0 0 0 0,-1-1 0 0 0,0 0 0 0 0,9-7 1 0 0,-13 9-46 0 0,-2 0 0 0 0,1 0 0 0 0,0 0 0 0 0,-1 0 1 0 0,1 0-1 0 0,-1 0 0 0 0,0 0 0 0 0,0-1 1 0 0,0 0-1 0 0,0 1 0 0 0,-1-1 0 0 0,1 0 1 0 0,-1 1-1 0 0,0-1 0 0 0,0 0 0 0 0,-1 0 0 0 0,1 0 1 0 0,-1-6-1 0 0,-1-11 242 0 0,-1 1 0 0 0,-1-1 0 0 0,-1 1-1 0 0,-10-31 1 0 0,-5-21-84 0 0,19 71-227 0 0,0 0-1 0 0,-1-1 1 0 0,1 1-1 0 0,0 0 1 0 0,0 0-1 0 0,0 0 1 0 0,0-1-1 0 0,0 1 1 0 0,1 0-1 0 0,-1 0 1 0 0,0 0-1 0 0,0 0 1 0 0,2-2-1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4.7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12 150 17103 0 0,'-11'-31'3180'0'0,"16"29"-2456"0"0,31-5 261 0 0,6 0-626 0 0,11-2-56 0 0,8 0-30 0 0,-26 4-172 0 0,109-18 685 0 0,-97 13-765 0 0,-7-2-117 0 0,-34 10 78 0 0,-3 2-67 0 0,0-1 0 0 0,-1 0 0 0 0,1 1 0 0 0,0-1 0 0 0,-1 0 0 0 0,1-1 0 0 0,-1 1 0 0 0,1 0 0 0 0,-1-1 0 0 0,0 0 0 0 0,1 1 0 0 0,-1-1 0 0 0,0 0 0 0 0,2-3 0 0 0,-3-2-2391 0 0,-3 4 1041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8.0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77 13847 0 0,'-3'0'319'0'0,"2"-1"-264"0"0,0 1 0 0 0,1 0 0 0 0,-1 0 1 0 0,0 0-1 0 0,0 0 0 0 0,1-1 0 0 0,-1 1 0 0 0,0 0 0 0 0,0 0 0 0 0,1 1 0 0 0,-1-1 0 0 0,0 0 1 0 0,1 0-1 0 0,-1 0 0 0 0,0 0 0 0 0,1 1 0 0 0,-2-1 0 0 0,1 1-40 0 0,0 0 1 0 0,0 0-1 0 0,1 0 0 0 0,-1 0 0 0 0,0 1 0 0 0,1-1 1 0 0,-1 0-1 0 0,1 0 0 0 0,-1 1 0 0 0,1-1 0 0 0,-1 0 1 0 0,1 0-1 0 0,0 1 0 0 0,0-1 0 0 0,-1 0 1 0 0,1 1-1 0 0,0-1 0 0 0,1 2 0 0 0,-3 5-59 0 0,2-4-25 0 0,-1 0 0 0 0,1 1 1 0 0,0-1-1 0 0,0 1 0 0 0,1 5 0 0 0,-1-3-32 0 0,3 25-603 0 0,3 1 488 0 0,-4-24 6 0 0,-1-1 24 0 0,4 22 82 0 0,-1-11 1150 0 0,0 0 0 0 0,12 31 0 0 0,-12-39 2736 0 0,4-5-3101 0 0,24 17-17 0 0,-24-17 385 0 0,35-4-353 0 0,-28-3-389 0 0,3-3-187 0 0,1-1 1 0 0,-1-1 0 0 0,0-1-1 0 0,0-1 1 0 0,23-13 0 0 0,-32 16-101 0 0,0-1 0 0 0,0-1 0 0 0,-1 1 0 0 0,1-2 0 0 0,-2 1 0 0 0,1-1 0 0 0,-1 0 0 0 0,0 0 0 0 0,-1-1 0 0 0,0 0 0 0 0,9-18 0 0 0,-4-2 23 0 0,0 0 1 0 0,-2-1-1 0 0,-2 0 1 0 0,5-41-1 0 0,-11 40-60 0 0,-2 14-533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8.4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 2 23959 0 0,'0'-1'51'0'0,"-1"1"-1"0"0,0 0 1 0 0,1 0 0 0 0,-1 0-1 0 0,0-1 1 0 0,1 1 0 0 0,-1 0-1 0 0,0 0 1 0 0,1 0 0 0 0,-1 0 0 0 0,0 0-1 0 0,1 0 1 0 0,-1 0 0 0 0,0 0-1 0 0,1 0 1 0 0,-1 1 0 0 0,0-1-1 0 0,1 0 1 0 0,-1 0 0 0 0,1 0-1 0 0,-1 1 1 0 0,0-1 0 0 0,1 0-1 0 0,-1 1 1 0 0,1-1 0 0 0,-1 1-1 0 0,1-1 1 0 0,-1 0 0 0 0,1 1-1 0 0,-1-1 1 0 0,1 1 0 0 0,-1 0-1 0 0,1-1 1 0 0,0 1 0 0 0,-1-1-1 0 0,1 1 1 0 0,0-1 0 0 0,0 1-1 0 0,-1 0 1 0 0,1-1 0 0 0,0 2-1 0 0,-6 8-303 0 0,4-6 45 0 0,0 1 0 0 0,0 0 1 0 0,0 0-1 0 0,1 0 0 0 0,-1 0 0 0 0,1 0 1 0 0,0 0-1 0 0,0 8 0 0 0,1-10 186 0 0,-1 9-790 0 0,0 7 101 0 0,4 1-646 0 0,2 21-332 0 0,-3 6 507 0 0,-1-37 1002 0 0,-3 26-316 0 0,-1-1 476 0 0,-1-6 63 0 0,3-24 181 0 0,1 2 89 0 0,-2 18 27 0 0,2-19 828 0 0,1 2-276 0 0,5 22 32 0 0,-4-22 968 0 0,5 0-1464 0 0,21 23-24 0 0,-20-23-84 0 0,0-4-37 0 0,27 12-10 0 0,-26-12-26 0 0,0-2-107 0 0,29 9-48 0 0,-29-8-11 0 0,1-1-14 0 0,38 7-54 0 0,5 0-13 0 0,-37-6-13 0 0,21 3-47 0 0,-27-5 22 0 0,-7 0-19 0 0,1 0-1 0 0,0-1 0 0 0,-1 1 0 0 0,1-1 1 0 0,0 0-1 0 0,0-1 0 0 0,-1 1 1 0 0,1 0-1 0 0,5-2 0 0 0,-5 1-70 0 0,-1 1-47 0 0,1-1 0 0 0,-1 0 0 0 0,1 1 0 0 0,-1-1 0 0 0,1 0 0 0 0,-1-1-1 0 0,0 1 1 0 0,3-2 0 0 0,1-3-1001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8.8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19 1319 0 0,'-12'-19'18696'0'0,"65"34"-21032"0"0,-10-11-192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9.2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37 15863 0 0,'-2'-5'409'0'0,"-1"-10"902"0"0,26 8-1879 0 0,13 2 351 0 0,2 1 74 0 0,10 3 26 0 0,-4 3 94 0 0,8 3-25 0 0,-2 3 36 0 0,-6 2-6 0 0,-27-6-69 0 0,17 7 7 0 0,-26-8-711 0 0,1-1-2985 0 0,36 5-1256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9.5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15 22287 0 0,'-9'-8'992'0'0,"1"5"192"0"0,3 1-944 0 0,1 1-240 0 0,3 1 0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09.9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422 0 4831 0 0,'-62'4'430'0'0,"54"-3"24"0"0,1 0 0 0 0,-1 0 1 0 0,1 1-1 0 0,-14 4 0 0 0,3 0 247 0 0,-11 2 1094 0 0,-1 2 0 0 0,2 1 1 0 0,-43 23-1 0 0,57-26-1641 0 0,0 0 0 0 0,1 1 0 0 0,1 0 0 0 0,0 1 0 0 0,0 1-1 0 0,0 0 1 0 0,2 0 0 0 0,-17 23 0 0 0,24-29-242 0 0,2-3 84 0 0,1 0-1 0 0,-1 0 1 0 0,1 0-1 0 0,-1 0 1 0 0,1 0 0 0 0,0 0-1 0 0,0 0 1 0 0,0 3-1 0 0,6 30 172 0 0,-4-27 404 0 0,7-3-234 0 0,24 18 146 0 0,-24-17 58 0 0,1-2 16 0 0,28 12-37 0 0,-28-12-166 0 0,1-1-70 0 0,32 10-18 0 0,-32-10-15 0 0,-1 0-58 0 0,31 9-29 0 0,-30-9-4 0 0,-1-1-14 0 0,29 10-56 0 0,16 7 32 0 0,-47-16 22 0 0,0 0 17 0 0,24 10-8 0 0,-24-10-2 0 0,0 0-6 0 0,24 9-1 0 0,-25-9 336 0 0,1-1-287 0 0,36 10 173 0 0,-90-12 667 0 0,9 0-383 0 0,-215 10-764 0 0,232-7-494 0 0,-31 3 92 0 0,18-5-6925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10.3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224 61 12007 0 0,'-5'4'366'0'0,"4"-3"-308"0"0,-1 1 0 0 0,1-1 1 0 0,0 0-1 0 0,-1 1 0 0 0,1 0 0 0 0,0-1 0 0 0,0 1 0 0 0,0 0 0 0 0,0-1 1 0 0,0 1-1 0 0,1 0 0 0 0,-1 0 0 0 0,0 0 0 0 0,1 0 0 0 0,-1 2 0 0 0,-1 2-58 0 0,0 0 0 0 0,0 1 0 0 0,1-1 0 0 0,-2 11 0 0 0,2-6 0 0 0,-10 46 0 0 0,6-26 0 0 0,-1 20 164 0 0,4-14 208 0 0,1-31-294 0 0,1 20 740 0 0,2-20-669 0 0,-2-3 167 0 0,1-1-1 0 0,-1 1 0 0 0,1 0 1 0 0,-1-1-1 0 0,0 1 0 0 0,0-1 1 0 0,-1 5-1 0 0,8-8 5 0 0,20-6-349 0 0,-26 7-42 0 0,0-1 1 0 0,1 0 0 0 0,-1 0-1 0 0,0 0 1 0 0,0 0-1 0 0,0 0 1 0 0,0 0 0 0 0,0 0-1 0 0,0 0 1 0 0,0 0-1 0 0,-1-1 1 0 0,1 1 0 0 0,0 0-1 0 0,-1 0 1 0 0,1-1-1 0 0,-1 1 1 0 0,1-1 0 0 0,-1 1-1 0 0,0 0 1 0 0,1-1-1 0 0,-1 1 1 0 0,0-2 0 0 0,1-3-998 0 0,2-7-4424 0 0</inkml:trace>
  <inkml:trace contextRef="#ctx0" brushRef="#br0" timeOffset="1">1 113 12007 0 0,'0'-7'5106'0'0,"45"-10"-4011"0"0,4-2 234 0 0,75-19 0 0 0,6 19-354 0 0,-104 17-931 0 0,15-3-34 0 0,-24 3-22 0 0,32-1-120 0 0,-17 2-45 0 0,-24 1-14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31.1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 2703 0 0,'-1'0'240'0'0,"0"0"40"0"0,2 0-152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31.5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83 8 1319 0 0,'-2'-2'1268'0'0,"1"1"-1087"0"0,1 1 0 0 0,-1 0 0 0 0,1-1 0 0 0,-1 1 0 0 0,1 0 0 0 0,0 0 0 0 0,-1 0 0 0 0,1-1 0 0 0,-1 1 0 0 0,1 0 0 0 0,-1 0 0 0 0,1 0 0 0 0,-2 0 1 0 0,-13-2 1171 0 0,12 2-853 0 0,1-1-304 0 0,-1 1 0 0 0,1 0 0 0 0,-1 0 0 0 0,1 0 0 0 0,-1 1 0 0 0,1-1 0 0 0,-1 1 0 0 0,1-1 0 0 0,-1 1 0 0 0,1 0 0 0 0,0 0 0 0 0,-1 0 0 0 0,1 0 0 0 0,0 0 0 0 0,0 0 0 0 0,0 1 0 0 0,0-1 0 0 0,0 1 0 0 0,0-1 0 0 0,0 1 0 0 0,0 0 0 0 0,-2 4 1284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33.4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10 2703 0 0,'-2'0'146'0'0,"1"0"0"0"0,0-1 0 0 0,0 1 0 0 0,-1 0 0 0 0,1 0 0 0 0,0 0 0 0 0,-1 0-1 0 0,1 0 1 0 0,0 0 0 0 0,-1 0 0 0 0,-1 1 0 0 0,3-1-137 0 0,0 0-1 0 0,0 0 1 0 0,0 0 0 0 0,0 0 0 0 0,0 0-1 0 0,0 0 1 0 0,0 0 0 0 0,0 0-1 0 0,0 0 1 0 0,0 0 0 0 0,0 0 0 0 0,0 0-1 0 0,0 0 1 0 0,0 0 0 0 0,0 0-1 0 0,0 0 1 0 0,0 0 0 0 0,0 0 0 0 0,0 0-1 0 0,0 0 1 0 0,0 0 0 0 0,0 0-1 0 0,0 0 1 0 0,0 1 0 0 0,0-1-1 0 0,0 0 1 0 0,0 0 0 0 0,0 0 0 0 0,0 0-1 0 0,0 0 1 0 0,0 0 0 0 0,0 0-1 0 0,0 0 1 0 0,0 0 0 0 0,0 0 0 0 0,0 0-1 0 0,0 0 1 0 0,0 0 0 0 0,0 0-1 0 0,0 0 1 0 0,0 0 0 0 0,0 0 0 0 0,0 0-1 0 0,0 0 1 0 0,0 0 0 0 0,0 0-1 0 0,0 0 1 0 0,0 0 0 0 0,0 1 0 0 0,0-1-1 0 0,0 0 1 0 0,0 0 0 0 0,0 0-1 0 0,0 0 1 0 0,0 0 0 0 0,0 0 0 0 0,0 0-1 0 0,0 0 1 0 0,0 0 0 0 0,0 0-1 0 0,0 0 1 0 0,0 0 0 0 0,-1 0-1 0 0,1 0 1 0 0,11 1-815 0 0,-3-1-39 0 0,0 1 820 0 0,-5 9 2370 0 0,-3-7-1913 0 0,0-3-176 0 0,9 6 1937 0 0,22 9-2204 0 0,-30-14 41 0 0,-1-1-1 0 0,1 0 1 0 0,0 1-1 0 0,-1-1 0 0 0,1 0 1 0 0,0 0-1 0 0,-1 1 1 0 0,1-1-1 0 0,0 0 1 0 0,-1 0-1 0 0,1 0 0 0 0,0 0 1 0 0,-1 0-1 0 0,1 0 1 0 0,0 0-1 0 0,0 0 0 0 0,-1 0 1 0 0,1 0-1 0 0,0-1 1 0 0,-1 1-1 0 0,1 0 0 0 0,0 0 1 0 0,-1-1-1 0 0,1 1 1 0 0,0 0-1 0 0,-1-1 1 0 0,1 1-1 0 0,0-1 0 0 0,0-1 157 0 0,0 1-1 0 0,0-1 0 0 0,0 1 0 0 0,0-1 1 0 0,0 0-1 0 0,0 1 0 0 0,1-5 0 0 0,3-4 367 0 0,-4 9-335 0 0,9-10-486 0 0,-10 11 304 0 0,0 0 0 0 0,0 0 0 0 0,0-1 1 0 0,0 1-1 0 0,0 0 0 0 0,0 0 0 0 0,1 0 1 0 0,-1 0-1 0 0,0 0 0 0 0,0-1 0 0 0,0 1 1 0 0,0 0-1 0 0,0 0 0 0 0,0 0 0 0 0,0 0 1 0 0,0-1-1 0 0,0 1 0 0 0,0 0 0 0 0,0 0 1 0 0,0 0-1 0 0,0-1 0 0 0,0 1 0 0 0,0 0 1 0 0,0 0-1 0 0,0 0 0 0 0,0 0 1 0 0,0-1-1 0 0,0 1 0 0 0,0 0 0 0 0,-1 0 1 0 0,1 0-1 0 0,0 0 0 0 0,0 0 0 0 0,0-1 1 0 0,0 1-1 0 0,0 0 0 0 0,0 0 0 0 0,0 0 1 0 0,-1 0-1 0 0,1 0 0 0 0,0 0 0 0 0,0 0 1 0 0,0-1-1 0 0,0 1 0 0 0,-1 0 0 0 0,1 0 1 0 0,0 0-1 0 0,0 0 0 0 0,0 0 0 0 0,0 0 1 0 0,-1 0-1 0 0,1 0 0 0 0,0 0 0 0 0,0 0 1 0 0,0 0-1 0 0,0 0 0 0 0,-1 0 0 0 0,1 0 1 0 0,0 0-1 0 0,0 0 0 0 0,0 0 0 0 0,0 0 1 0 0,-1 1 302 0 0,0-1-300 0 0,1 0 0 0 0,0 0 0 0 0,0 0-1 0 0,0 0 1 0 0,0 1 0 0 0,0-1 0 0 0,0 0 0 0 0,0 0 0 0 0,0 0 0 0 0,0 0 0 0 0,0 0-1 0 0,0 0 1 0 0,0 0 0 0 0,0 0 0 0 0,0 1 0 0 0,0-1 0 0 0,0 0 0 0 0,0 0 0 0 0,0 0-1 0 0,0 0 1 0 0,0 0 0 0 0,0 0 0 0 0,0 0 0 0 0,1 1 227 0 0,-1-1-215 0 0,1 3 300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5.1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16 183 18143 0 0,'-4'-3'573'0'0,"-7"-7"522"0"0,11 10-1035 0 0,-1-1 0 0 0,1 1-1 0 0,0-1 1 0 0,0 1 0 0 0,0-1-1 0 0,0 1 1 0 0,0-1 0 0 0,0 1 0 0 0,0-1-1 0 0,0 1 1 0 0,0-1 0 0 0,1 1 0 0 0,-1-1-1 0 0,0 1 1 0 0,0 0 0 0 0,0-1-1 0 0,0 1 1 0 0,1-1 0 0 0,-1 1 0 0 0,0-1-1 0 0,1 1 1 0 0,-1 0 0 0 0,0-1 0 0 0,0 1-1 0 0,1 0 1 0 0,-1-1 0 0 0,1 1-1 0 0,-1-1 1 0 0,25-20 795 0 0,0 0 0 0 0,44-26 0 0 0,-57 40-695 0 0,16-10 68 0 0,45-20 0 0 0,-62 35-270 0 0,18-2 14 0 0,-13 3-96 0 0,16 4-175 0 0,-16 0-70 0 0,17 9-1522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2.0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62 10479 0 0,'0'0'61'0'0,"0"0"0"0"0,0 0 0 0 0,0 0 0 0 0,0-1 0 0 0,0 1 0 0 0,0 0 0 0 0,0 0 0 0 0,1 0 0 0 0,-1 0 0 0 0,0-1 0 0 0,0 1 0 0 0,0 0 0 0 0,0 0 0 0 0,0 0 0 0 0,0 0 0 0 0,1 0 0 0 0,-1-1 0 0 0,0 1 0 0 0,0 0 0 0 0,0 0 0 0 0,0 0 0 0 0,1 0 0 0 0,-1 0 0 0 0,0 0 0 0 0,0 0 0 0 0,0 0 0 0 0,1 0 0 0 0,-1 0 0 0 0,0 0 0 0 0,0 0 0 0 0,0 0 0 0 0,1 0 0 0 0,-1 0 0 0 0,0 0 0 0 0,1 0 0 0 0,26-6-1050 0 0,1 1 910 0 0,28-7-297 0 0,11 3 517 0 0,-60 8-138 0 0,76-3 1061 0 0,-15 4 282 0 0,-17-2-296 0 0,-4 1-46 0 0,-5 1-33 0 0,4 0-239 0 0,3 0-64 0 0,0-1-63 0 0,2-1-41 0 0,3-1-312 0 0,-2-1-82 0 0,-14 0-156 0 0,-23 2 32 0 0,-1-1-737 0 0,-2 3-4121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3.9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457 13 7799 0 0,'-35'-10'962'0'0,"29"9"-144"0"0,-1 0 1 0 0,0 1 0 0 0,1 0-1 0 0,-1 0 1 0 0,1 0 0 0 0,-8 2-1 0 0,2 0-712 0 0,0 1-1 0 0,0 0 0 0 0,1 1 1 0 0,-1 0-1 0 0,1 0 0 0 0,0 2 0 0 0,-11 6 1 0 0,7-2-701 0 0,0 0-1 0 0,1 2 1 0 0,1-1 0 0 0,-15 18 0 0 0,16-17 77 0 0,-65 74-1184 0 0,55-60 2725 0 0,-24 40 1 0 0,42-59-509 0 0,1 0 0 0 0,0 0 1 0 0,0 1-1 0 0,1-1 1 0 0,0 1-1 0 0,0 0 0 0 0,0-1 1 0 0,0 15-1 0 0,2-17 136 0 0,3 3-130 0 0,8 22-29 0 0,-9-22-44 0 0,4-1-169 0 0,18 24-78 0 0,-18-24-10 0 0,2 1-20 0 0,25 22-62 0 0,-25-22-21 0 0,1-3-7 0 0,25 18 19 0 0,-25-17 84 0 0,0-3 38 0 0,25 9 8 0 0,-25-9 9 0 0,0-3 28 0 0,26 0 11 0 0,-32 0-239 0 0,-1 0-1 0 0,1 0 0 0 0,-1 0 1 0 0,1 0-1 0 0,-1 0 1 0 0,0-1-1 0 0,1 1 0 0 0,-1-1 1 0 0,0 1-1 0 0,1-1 1 0 0,3-2-1 0 0,2 0 38 0 0,1-1-3 0 0,1 1 0 0 0,-1-2 0 0 0,0 0 0 0 0,0 0 0 0 0,10-7 0 0 0,36-34 73 0 0,-49 41-136 0 0,4-4 20 0 0,0 0 1 0 0,0-1-1 0 0,-1 0 1 0 0,-1-1-1 0 0,13-19 0 0 0,-17 22-14 0 0,0 1-1 0 0,-1-1 0 0 0,0 1 0 0 0,-1-1 0 0 0,1 0 0 0 0,-1 0 1 0 0,-1 0-1 0 0,0 0 0 0 0,0 0 0 0 0,0-15 0 0 0,-2 7-9 0 0,-1 0-1 0 0,-1 0 1 0 0,0 1-1 0 0,-1-1 1 0 0,0 1-1 0 0,-1 0 1 0 0,-1 0-1 0 0,0 0 1 0 0,-1 1 0 0 0,-1 0-1 0 0,0 0 1 0 0,-12-14-1 0 0,16 23 3 0 0,-1 1 0 0 0,1 0 0 0 0,0 0-1 0 0,-1 0 1 0 0,0 0 0 0 0,0 1 0 0 0,0 0 0 0 0,-1 0 0 0 0,1 0-1 0 0,-1 1 1 0 0,1-1 0 0 0,-1 1 0 0 0,0 1 0 0 0,0-1-1 0 0,0 1 1 0 0,0 0 0 0 0,0 0 0 0 0,0 1 0 0 0,0 0 0 0 0,0 0-1 0 0,0 0 1 0 0,0 1 0 0 0,0 0 0 0 0,0 0 0 0 0,0 0 0 0 0,0 1-1 0 0,1 0 1 0 0,-1 0 0 0 0,-8 4 0 0 0,0 2-451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4.5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37 438 14743 0 0,'-3'-4'60'0'0,"-1"0"-1"0"0,1 0 0 0 0,-1-1 1 0 0,1 1-1 0 0,1 0 0 0 0,-1-1 1 0 0,0 0-1 0 0,1 0 1 0 0,0 0-1 0 0,0 0 0 0 0,1 0 1 0 0,-1 0-1 0 0,1 0 0 0 0,0-1 1 0 0,1 1-1 0 0,-1 0 1 0 0,1-1-1 0 0,1-9 0 0 0,2-5-177 0 0,1 0-1 0 0,1 0 0 0 0,13-32 1 0 0,-5 12 448 0 0,-6 19 276 0 0,1-1 0 0 0,19-35 0 0 0,-24 50-507 0 0,1 1 0 0 0,0 0 0 0 0,0 0 0 0 0,1 0 0 0 0,0 1 0 0 0,0-1 0 0 0,0 1 0 0 0,1 0 0 0 0,-1 1-1 0 0,1-1 1 0 0,0 1 0 0 0,9-4 0 0 0,8 1 88 0 0,-17 5-139 0 0,-1 1 109 0 0,5 1 3 0 0,36 2-16 0 0,-34 0-121 0 0,0 0 0 0 0,16 4 1 0 0,21 11-34 0 0,-39-13-83 0 0,-1 3 8 0 0,27 21 11 0 0,-28-21 2 0 0,-5 2-60 0 0,7 27 107 0 0,-10-35 21 0 0,1 0 0 0 0,-1-1 0 0 0,0 1 1 0 0,1 0-1 0 0,-1 0 0 0 0,0 0 0 0 0,0 0 0 0 0,0 0 1 0 0,0 0-1 0 0,0 0 0 0 0,0-1 0 0 0,0 1 0 0 0,0 1 1 0 0,-2 6 31 0 0,-1-1 0 0 0,1 0 1 0 0,-1 0-1 0 0,0 0 0 0 0,-1-1 1 0 0,0 1-1 0 0,0-1 0 0 0,0 0 1 0 0,-1 0-1 0 0,0 0 0 0 0,0 0 1 0 0,0-1-1 0 0,-1 0 0 0 0,0 0 1 0 0,0-1-1 0 0,0 1 1 0 0,0-1-1 0 0,-9 4 0 0 0,-6 3 222 0 0,0-1-77 0 0,0 2-1 0 0,-20 15 1 0 0,36-23-117 0 0,0 0 0 0 0,0 0 0 0 0,0 1 0 0 0,1 0 0 0 0,-1-1 0 0 0,1 1 0 0 0,0 1 0 0 0,1-1 0 0 0,-1 1 0 0 0,1-1 0 0 0,0 1 0 0 0,-3 9 0 0 0,4 0-32 0 0,2-10-24 0 0,0 0 0 0 0,1 0 0 0 0,-1-1 0 0 0,1 1 0 0 0,1 5 0 0 0,14 29-14 0 0,-12-31-57 0 0,3-2-64 0 0,25 16 111 0 0,-16-14-24 0 0,19 4 60 0 0,-29-9 28 0 0,1-1 0 0 0,0 0 0 0 0,0 0 0 0 0,12 1 0 0 0,-7-1-1 0 0,5 0 56 0 0,16-1-77 0 0,-21 0-213 0 0,3-1 19 0 0,4-4-5277 0 0,15-4-1139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4.9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 3 20215 0 0,'-1'0'135'0'0,"-19"-3"1694"0"0,19 3-1792 0 0,0 0 1 0 0,0 0-1 0 0,0 0 1 0 0,0 1-1 0 0,0-1 1 0 0,0 0-1 0 0,1 0 1 0 0,-1 1-1 0 0,0-1 1 0 0,0 0 0 0 0,0 1-1 0 0,0-1 1 0 0,1 0-1 0 0,-1 1 1 0 0,0-1-1 0 0,0 1 1 0 0,1 0-1 0 0,-3 2 1285 0 0,2 4-824 0 0,0 0-461 0 0,1 26-369 0 0,-1-24 230 0 0,1-4 28 0 0,0-1 1 0 0,0 0 0 0 0,0 0-1 0 0,1 1 1 0 0,-1-1 0 0 0,1 0-1 0 0,2 6 1 0 0,4 24-567 0 0,-1-19-116 0 0,7 14-20 0 0,-10-22-147 0 0,4 2-589 0 0,20 29-257 0 0,-20-28-50 0 0,-1-3-45 0 0,20 23-168 0 0,-20-23-72 0 0,29-6-3617 0 0,-34-1 5762 0 0,-1 0-1 0 0,1-1 1 0 0,-1 1 0 0 0,1 0-1 0 0,-1 0 1 0 0,1 0-1 0 0,-1-1 1 0 0,1 1 0 0 0,-1 0-1 0 0,1-1 1 0 0,-1 1 0 0 0,1 0-1 0 0,-1-1 1 0 0,0 1-1 0 0,1-1 1 0 0,-1 1 0 0 0,0 0-1 0 0,1-1 1 0 0,-1 1-1 0 0,0-1 1 0 0,0 1 0 0 0,1-1-1 0 0,-1 1 1 0 0,0-2 0 0 0,3-13 847 0 0,-3 9-455 0 0,3-7 261 0 0,0-1-492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5.2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62 16871 0 0,'-1'-1'354'0'0,"-5"-15"3329"0"0,6 16-3616 0 0,31-4 127 0 0,20-2-118 0 0,183-27-626 0 0,-230 32 515 0 0,0 1 0 0 0,0 0 0 0 0,-1 0 0 0 0,1 0 0 0 0,0 0 0 0 0,7 1 0 0 0,-10 0-8 0 0,1-1 0 0 0,0 0 0 0 0,0 0 0 0 0,0 1-1 0 0,0-1 1 0 0,0-1 0 0 0,0 1 0 0 0,3-1 0 0 0,5 3-1506 0 0,39 3-5117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5.6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302 13 655 0 0,'-6'-2'35'0'0,"1"-1"0"0"0,-1 1 0 0 0,0 0 0 0 0,0 1 0 0 0,-8-2 0 0 0,-17 7 10735 0 0,28-3-10415 0 0,-57 19 4461 0 0,44-14-4223 0 0,-24 13 0 0 0,32-15-709 0 0,0 1 0 0 0,0 0-1 0 0,1 1 1 0 0,0 0 0 0 0,0 0 0 0 0,0 1 0 0 0,0-1 0 0 0,1 1-1 0 0,0 1 1 0 0,1-1 0 0 0,-7 12 0 0 0,-2 12-968 0 0,13-28 945 0 0,0 2 13 0 0,-2 14 35 0 0,2-14 242 0 0,6 4 182 0 0,14 24 66 0 0,-14-24 7 0 0,3-5 22 0 0,0 2-265 0 0,-3-3-35 0 0,-1 0 1 0 0,1 0-1 0 0,-1-1 0 0 0,1 1 1 0 0,0-1-1 0 0,5 1 1 0 0,37 15 944 0 0,5 0-516 0 0,-19-6-334 0 0,-24-9-15 0 0,1 1-41 0 0,31 14-21 0 0,-30-14-2 0 0,-2 2-24 0 0,27 18-85 0 0,-27-18 1008 0 0,-9 0-704 0 0,0-3-307 0 0,0-2-3 0 0,0 1-1 0 0,0-1 1 0 0,0 1 0 0 0,0-1 0 0 0,0 1-1 0 0,0-1 1 0 0,0 0 0 0 0,-1 1 0 0 0,1-1-1 0 0,-1 1 1 0 0,0 0 0 0 0,1-1 4 0 0,-1 0-1 0 0,0 0 1 0 0,0-1 0 0 0,0 1 0 0 0,0 0-1 0 0,0-1 1 0 0,0 1 0 0 0,0 0 0 0 0,0-1-1 0 0,0 0 1 0 0,0 1 0 0 0,0-1 0 0 0,0 0-1 0 0,0 1 1 0 0,0-1 0 0 0,0 0 0 0 0,0 0-1 0 0,-1 0 1 0 0,1 0 0 0 0,-1 0-1 0 0,-51 3 1016 0 0,-104 0-1397 0 0,143-4-722 0 0,1-1-318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6.0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 0 18143 0 0,'-5'1'1608'0'0,"1"3"-1288"0"0,1 0-256 0 0,-2 30-944 0 0,0-2-864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6.4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12 347 3479 0 0,'-4'-16'385'0'0,"1"0"-1"0"0,1-1 0 0 0,1 0 0 0 0,0 1 0 0 0,1-1 0 0 0,0 0 0 0 0,4-17 1 0 0,-4 34-388 0 0,2-18-187 0 0,0 1-1 0 0,2 0 1 0 0,0 0-1 0 0,1 0 1 0 0,1 0-1 0 0,12-26 1 0 0,-16 39-106 0 0,0-1 0 0 0,1 1 0 0 0,-1 0 0 0 0,1-1 0 0 0,0 1 0 0 0,0 0 0 0 0,0 1 0 0 0,1-1 0 0 0,4-4 0 0 0,-7 8-144 0 0,5-1 253 0 0,24-3 4479 0 0,-22 7-3377 0 0,32 14 3934 0 0,-40-11-4202 0 0,-2 21 55 0 0,2-26-613 0 0,0 0 0 0 0,0 1-1 0 0,-1-1 1 0 0,1 0 0 0 0,0 1-1 0 0,0-1 1 0 0,-1 0 0 0 0,1 1-1 0 0,-1-1 1 0 0,1 0 0 0 0,-1 1-1 0 0,0-1 1 0 0,0 0 0 0 0,1 0-1 0 0,-1 0 1 0 0,0 0-1 0 0,0 0 1 0 0,-2 2 0 0 0,-1 1 389 0 0,-47 46 1799 0 0,37-37-2307 0 0,0 1-1 0 0,-16 19 0 0 0,29-32-73 0 0,3 6-2280 0 0,1 1 2262 0 0,6 18-870 0 0,-1-23 537 0 0,23 9-8 0 0,-23-10-13 0 0,2 0-49 0 0,45 9-570 0 0,-27-5 605 0 0,-21-4 258 0 0,2 0 116 0 0,28 6 20 0 0,-27-6 32 0 0,-2 1 106 0 0,26 9 44 0 0,-26-9 140 0 0,2 3 57 0 0,31 17 65 0 0,-31-18 380 0 0,-2 2-388 0 0,23 19-11 0 0,-23-19 829 0 0,-3 1-634 0 0,15 27 10 0 0,-15-27 61 0 0,-5-2-198 0 0,0 0-1 0 0,-1-1 1 0 0,1 1 0 0 0,-1-1 0 0 0,-1 1-1 0 0,1-1 1 0 0,-1 1 0 0 0,0-1 0 0 0,0 0-1 0 0,0 0 1 0 0,-1 0 0 0 0,0 0-1 0 0,0 0 1 0 0,0-1 0 0 0,0 1 0 0 0,-1-1-1 0 0,-7 7 1 0 0,7-7-238 0 0,-1 0 0 0 0,0-1 0 0 0,1 1 0 0 0,-1-1 1 0 0,-1 0-1 0 0,1 0 0 0 0,0-1 0 0 0,-1 1 0 0 0,1-1 0 0 0,-1 0 0 0 0,0-1 0 0 0,0 0 0 0 0,0 0 0 0 0,1 0 0 0 0,-10 0 0 0 0,3-1-186 0 0,0-1-1 0 0,0-1 0 0 0,0 0 1 0 0,0-1-1 0 0,0 0 1 0 0,-18-7-1 0 0,-45-21-1941 0 0,47 17-6094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6.8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0 18143 0 0,'-1'0'519'0'0,"-1"9"2186"0"0,1-1-2564 0 0,-1 25 366 0 0,1-24-446 0 0,3 26 214 0 0,-2-25-220 0 0,5 27 251 0 0,-4-28-233 0 0,7 27 442 0 0,2 1-492 0 0,1 13-115 0 0,-9-42-64 0 0,0-1-184 0 0,5 20 65 0 0,-5-20-447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7.3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108 10 19263 0 0,'-11'-9'1635'0'0,"10"9"-1623"0"0,1 0-1 0 0,0 0 1 0 0,-1 0 0 0 0,1 0-1 0 0,0 0 1 0 0,-1 0-1 0 0,1 0 1 0 0,0 0 0 0 0,-1 0-1 0 0,1 0 1 0 0,0 0 0 0 0,-1 0-1 0 0,1 0 1 0 0,0 0 0 0 0,-1 0-1 0 0,1 0 1 0 0,0 0 0 0 0,-1 0-1 0 0,1 0 1 0 0,0 0 0 0 0,-1 1-1 0 0,1-1 1 0 0,0 0-1 0 0,-1 0 1 0 0,1 0 0 0 0,0 0-1 0 0,0 1 1 0 0,-1-1 0 0 0,1 0-1 0 0,0 0 1 0 0,0 1 0 0 0,0-1-1 0 0,-1 0 1 0 0,1 1 0 0 0,0-1-1 0 0,0 0 1 0 0,0 1 0 0 0,-1-1-76 0 0,0 7-183 0 0,-1 2 199 0 0,-3 26-315 0 0,2 9-233 0 0,0 3 4 0 0,4-38 496 0 0,-4 27-384 0 0,-2 8 70 0 0,-3-4 214 0 0,7-34 174 0 0,-7 21 180 0 0,-6 4 287 0 0,-4 10 1321 0 0,4 1 3400 0 0,25-6-4953 0 0,-8-29 26 0 0,4-5-174 0 0,24 6-1 0 0,-24-7 64 0 0,0 0-64 0 0,30 0 0 0 0,11-2-11 0 0,-32 0-45 0 0,21-1 48 0 0,5 3-45 0 0,1 1-11 0 0,5 0-15 0 0,2 0-43 0 0,5 1-17 0 0,-46-2 65 0 0,26-1-76 0 0,-25 0 49 0 0,27-3-351 0 0,-30 3 283 0 0,-5 0 19 0 0,1 0-1 0 0,-1 0 1 0 0,1-1-1 0 0,-1 1 1 0 0,1 0-1 0 0,-1-1 1 0 0,0 0-1 0 0,1 0 1 0 0,2-1-1 0 0,13-5-742 0 0,-14 6-183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5.5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57 618 8519 0 0,'0'0'1840'0'0,"5"-3"-1617"0"0,-4 2-206 0 0,1 0 10 0 0,-1 1 0 0 0,0-1 1 0 0,0 1-1 0 0,0-1 0 0 0,0 0 0 0 0,0 0 0 0 0,0 1 0 0 0,0-1 1 0 0,0 0-1 0 0,0 0 0 0 0,-1 0 0 0 0,1 0 0 0 0,0 0 0 0 0,0 0 0 0 0,-1 0 1 0 0,1 0-1 0 0,-1-1 0 0 0,1 1 0 0 0,-1 0 0 0 0,1 0 0 0 0,-1 0 1 0 0,0-1-1 0 0,0 1 0 0 0,1 0 0 0 0,-1 0 0 0 0,0-1 0 0 0,0 1 1 0 0,0 0-1 0 0,-1-1 0 0 0,1 1 0 0 0,0 0 0 0 0,-1-2 0 0 0,-42-187 4549 0 0,30 133-4046 0 0,6 29 93 0 0,2 0 1 0 0,0 0 0 0 0,-1-57-1 0 0,6 77-383 0 0,1 1 0 0 0,1-1 0 0 0,0 1 0 0 0,0 0 0 0 0,0-1-1 0 0,1 1 1 0 0,0 0 0 0 0,0 0 0 0 0,0 0 0 0 0,1 1 0 0 0,0-1 0 0 0,1 1 0 0 0,0 0-1 0 0,0 0 1 0 0,0 1 0 0 0,0-1 0 0 0,1 1 0 0 0,0 0 0 0 0,0 1 0 0 0,11-7-1 0 0,-14 9-213 0 0,-1 1-1 0 0,0 0 0 0 0,0 0 1 0 0,1 0-1 0 0,-1 0 0 0 0,1 0 1 0 0,-1 0-1 0 0,5 0 0 0 0,-1 0 15 0 0,-2-1-17 0 0,0 1-1 0 0,-1 0 0 0 0,1 0 0 0 0,0 0 1 0 0,0 1-1 0 0,4-1 0 0 0,-1 0 5 0 0,-3 1-10 0 0,-1-1 1 0 0,1 0-1 0 0,0 1 0 0 0,0 0 0 0 0,0 0 0 0 0,-1 0 1 0 0,5 1-1 0 0,0-1 17 0 0,-3 0 2 0 0,0 0-1 0 0,-1 0 0 0 0,1 1 1 0 0,0-1-1 0 0,-1 1 1 0 0,7 1-1 0 0,-1 1 18 0 0,-5-3-7 0 0,0 1 0 0 0,0 0-1 0 0,0 0 1 0 0,0 0-1 0 0,8 4 1 0 0,-4-1-1 0 0,7 3 47 0 0,17 11 1 0 0,-25-13 5 0 0,-1 2-22 0 0,20 24-11 0 0,-21-24 87 0 0,-3-2-123 0 0,-1 0 1 0 0,0 0-1 0 0,0-1 0 0 0,1 8 1 0 0,-1-3-1 0 0,1 7 60 0 0,-4 19 6 0 0,-1-22-79 0 0,0 0-1 0 0,-1-1 1 0 0,0 1-1 0 0,-1-1 1 0 0,0 1 0 0 0,-7 11-1 0 0,-39 67-106 0 0,41-77 58 0 0,-23 35-71 0 0,-9 15 83 0 0,35-48 84 0 0,0 1 21 0 0,5-13 97 0 0,8 3-98 0 0,18 23-10 0 0,-25-29-70 0 0,1-1 0 0 0,-1 1 0 0 0,1 0 0 0 0,-1-1 0 0 0,1 1 0 0 0,0-1 0 0 0,-1 1 0 0 0,1-1 0 0 0,0 1 0 0 0,-1-1 0 0 0,1 1 0 0 0,0-1 0 0 0,0 1 0 0 0,-1-1 0 0 0,1 0 0 0 0,0 1 0 0 0,0-1 0 0 0,0 0 0 0 0,0 0 0 0 0,39 9 9 0 0,3-6 1 0 0,-30-3 5 0 0,23-2 119 0 0,-3-2-50 0 0,4-2-6 0 0,-27 5-59 0 0,20-7-33 0 0,1-2-184 0 0,13-7-1866 0 0,-40 16 978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7.7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 9727 0 0,'-4'1'7423'0'0,"19"40"-7488"0"0,-8-26 58 0 0,-4-6 62 0 0,0-1-1 0 0,4 18 1 0 0,-3-15-17 0 0,-2-5 2 0 0,0 0 0 0 0,0 1 0 0 0,-1-1-1 0 0,1 10 1 0 0,2 22 638 0 0,-1-1 574 0 0,-2 5-131 0 0,-1-2-221 0 0,2-14-488 0 0,-2-19-124 0 0,1 0-52 0 0,2 30-554 0 0,2-38-408 0 0,-3 0 645 0 0,-1 1-1 0 0,1 0 1 0 0,-1-1 0 0 0,1 0 0 0 0,-1 1 0 0 0,1-1 0 0 0,-1 0-1 0 0,1 0 1 0 0,-1 1 0 0 0,0-1 0 0 0,0 0 0 0 0,2-2 0 0 0,-2 1-89 0 0,1 0 1 0 0,-1 0 0 0 0,0 0-1 0 0,0 0 1 0 0,0-1 0 0 0,0 1 0 0 0,0 0-1 0 0,-1-1 1 0 0,1 1 0 0 0,0-3 0 0 0,1-10-2371 0 0,2-25 0 0 0,-4 20-2522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8.1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74 1319 0 0,'-1'-6'-859'0'0,"1"4"1156"0"0,0 0 0 0 0,-1 1 0 0 0,1-1 0 0 0,0 0 0 0 0,0 0 0 0 0,0 0 0 0 0,0 1 0 0 0,0-1 0 0 0,0 0 0 0 0,0 0 0 0 0,1 0 0 0 0,-1 1 0 0 0,1-1 0 0 0,-1 0 0 0 0,1 1 0 0 0,0-1 0 0 0,0 0 0 0 0,-1 1 0 0 0,1-1 0 0 0,0 1 0 0 0,0-1 0 0 0,1 1 0 0 0,-1 0 0 0 0,0-1 0 0 0,2-1 0 0 0,10-5 152 0 0,-10 6-170 0 0,19 0 18 0 0,10-3 1 0 0,16 1 292 0 0,8 2 114 0 0,1 2 716 0 0,-7 2 112 0 0,-21 1-1062 0 0,-22-3-112 0 0,3 2-26 0 0,27 4 7 0 0,-28-5 45 0 0,-1 2 21 0 0,25 11 3 0 0,-25-11 50 0 0,-1 3 206 0 0,21 17 88 0 0,-21-17 16 0 0,-1 1 10 0 0,17 21 20 0 0,-18-20 8 0 0,1 0 2 0 0,14 25-65 0 0,-15-25-277 0 0,-1 0-124 0 0,12 23-22 0 0,-12-23-30 0 0,-2-1-95 0 0,6 22-40 0 0,-5-22-10 0 0,-3-1-25 0 0,-1 21-96 0 0,1-23-14 0 0,-1 1-1 0 0,0-1 1 0 0,0 0 0 0 0,-1 0-1 0 0,1-1 1 0 0,-1 1 0 0 0,0 0-1 0 0,0 0 1 0 0,0-1 0 0 0,-1 1-1 0 0,1-1 1 0 0,-1 0 0 0 0,1 0-1 0 0,-1 0 1 0 0,0 0 0 0 0,-1 0-1 0 0,1 0 1 0 0,0-1 0 0 0,-1 0-1 0 0,1 1 1 0 0,-1-1 0 0 0,0-1-1 0 0,-6 3 1 0 0,-4 1 29 0 0,0 0-1 0 0,-1-1 1 0 0,0-1 0 0 0,0-1-1 0 0,-16 2 1 0 0,-10-3-78 0 0,0-2 1 0 0,1-2-1 0 0,-54-11 0 0 0,44 7-67 0 0,-11-3-1036 0 0,33 3 473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28.5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22 24503 0 0,'-3'-10'1088'0'0,"2"4"224"0"0,0 2-1056 0 0,1 2-256 0 0,1 2 0 0 0,2 2-456 0 0,-1-1-152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38.7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2039 0 0,'0'0'946'0'0,"4"18"1615"0"0,-2-2-1226 0 0,0 30 0 0 0,-2-37-1476 0 0,1 0 465 0 0,-1-1-190 0 0,0 24-676 0 0,0-24-2298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44:39.4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87 7079 0 0,'0'0'548'0'0,"16"0"415"0"0,-3-3 188 0 0,0 0 1 0 0,-1-1-1 0 0,1 0 0 0 0,-1-1 1 0 0,13-7-1 0 0,18-6 1273 0 0,-22 10-2011 0 0,-1 1 0 0 0,2 1 0 0 0,-1 1 0 0 0,1 1 0 0 0,42-3 1 0 0,-62 7-40 0 0,34 8 113 0 0,-29-6-414 0 0,2 3-49 0 0,25 16-174 0 0,-26-15-100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0 5495 0 0,'0'1'184'0'0,"-1"0"0"0"0,0-1-1 0 0,1 1 1 0 0,-1 0 0 0 0,1 0-1 0 0,0-1 1 0 0,-1 1 0 0 0,1 0-1 0 0,0 0 1 0 0,-1 0 0 0 0,1 0-1 0 0,0 0 1 0 0,0-1 0 0 0,0 1-1 0 0,-1 0 1 0 0,1 0 0 0 0,0 0-1 0 0,1 1 1 0 0,-1 20 3726 0 0,4-5-1194 0 0,3 35-1 0 0,-7-50-2602 0 0,0 0 495 0 0,2 7 0 0 0,4 45 592 0 0,4 215 2488 0 0,-14 12-1440 0 0,1-152-2117 0 0,3-88 26 0 0,0-29-144 0 0,0 25 16 0 0,-1 0-1 0 0,-9 54 1 0 0,5-76 41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40 182 2703 0 0,'-2'0'321'0'0,"1"-1"-1"0"0,0 0 0 0 0,0 1 0 0 0,0-1 0 0 0,0 0 0 0 0,0 0 0 0 0,0 1 0 0 0,0-1 0 0 0,0 0 0 0 0,0 0 0 0 0,0 0 0 0 0,1 0 0 0 0,-1 0 0 0 0,0 0 0 0 0,0-1 1 0 0,0 0-1 0 0,1 1-90 0 0,0 1 1 0 0,0-1 0 0 0,0 0 0 0 0,0 1-1 0 0,0-1 1 0 0,0 0 0 0 0,0 1 0 0 0,0-1-1 0 0,0 0 1 0 0,0 1 0 0 0,0-1 0 0 0,0 0-1 0 0,1 1 1 0 0,4-7 2769 0 0,-4 6-2769 0 0,9-5 604 0 0,0 0 1 0 0,0 1-1 0 0,0 0 0 0 0,1 1 1 0 0,0 0-1 0 0,22-5 0 0 0,6-3 86 0 0,70-33 549 0 0,-17 5-184 0 0,-80 36-1125 0 0,1 2 0 0 0,-1-1-1 0 0,1 2 1 0 0,0-1 0 0 0,20 2 0 0 0,-26 0 31 0 0,4 2-16 0 0,3 0-134 0 0,-6-1-12 0 0,1 0 0 0 0,-1 1-1 0 0,0 0 1 0 0,12 5 0 0 0,-10-5-5 0 0,-3 0 0 0 0,1 0 0 0 0,-1 1-1 0 0,0 0 1 0 0,7 3 0 0 0,32 15 67 0 0,-44-21-82 0 0,0 1 0 0 0,0 0 0 0 0,0 0 0 0 0,-1 0 0 0 0,1 0 1 0 0,0 1-1 0 0,0-1 0 0 0,2 3 0 0 0,27 24 59 0 0,-23-21-5 0 0,-3 2 0 0 0,13 27 5 0 0,-12-20 23 0 0,-3-7-58 0 0,-1-4 1 0 0,-1 0-1 0 0,0 0 1 0 0,0 1-1 0 0,1 10 1 0 0,2 33 164 0 0,-4-48-199 0 0,2 24 63 0 0,-2 0 0 0 0,-4 38-1 0 0,3-56-53 0 0,0 0 0 0 0,0 0 0 0 0,-1 0-1 0 0,0 0 1 0 0,0 0 0 0 0,-1-1 0 0 0,1 1 0 0 0,-2-1-1 0 0,1 0 1 0 0,-1 0 0 0 0,1 0 0 0 0,-2 0 0 0 0,1 0-1 0 0,-1-1 1 0 0,-5 6 0 0 0,0-4 2 0 0,0-1 0 0 0,-1 1 0 0 0,-17 6 0 0 0,-14 9-6 0 0,41-22-8 0 0,1 0-1 0 0,0 1 0 0 0,-1-1 0 0 0,1 0 0 0 0,0 0 0 0 0,-1 0 0 0 0,1 0 0 0 0,0 1 0 0 0,0-1 1 0 0,-1 0-1 0 0,1 0 0 0 0,0 1 0 0 0,0-1 0 0 0,-1 0 0 0 0,1 0 0 0 0,0 1 0 0 0,0-1 1 0 0,0 0-1 0 0,-1 1 0 0 0,1-1 0 0 0,0 0 0 0 0,0 1 0 0 0,0-1 0 0 0,0 0 0 0 0,0 1 1 0 0,0-1-1 0 0,0 0 0 0 0,0 1 0 0 0,0-1 0 0 0,0 1 0 0 0,0-1 0 0 0,0 0 0 0 0,0 1 0 0 0,0-1 1 0 0,2 2 6 0 0,-1-1 0 0 0,1 1 1 0 0,0-1-1 0 0,-1 0 0 0 0,1 0 1 0 0,0 0-1 0 0,0 0 1 0 0,0 0-1 0 0,0 0 0 0 0,0-1 1 0 0,0 1-1 0 0,3 0 0 0 0,38 10 8 0 0,20 4-84 0 0,-51-13 61 0 0,35 10-58 0 0,1 3 70 0 0,-30-9 17 0 0,-5-2 18 0 0,0 0-1 0 0,16 10 0 0 0,24 11-23 0 0,12 11-11 0 0,1 4 0 0 0,-14-6 11 0 0,-38-23 10 0 0,17 16 0 0 0,-21-16-15 0 0,17 21-1 0 0,-3 6 11 0 0,-19-30 71 0 0,-1 2 43 0 0,15 29 13 0 0,-14-29-11 0 0,-3-1-49 0 0,9 25-13 0 0,-7-18 16 0 0,-3-6-58 0 0,-1 1 1 0 0,1-1 0 0 0,-3 15-1 0 0,1-19-5 0 0,0-1 1 0 0,0 0-1 0 0,0 1 0 0 0,-1-1 1 0 0,1 0-1 0 0,-1 0 0 0 0,-1 0 1 0 0,1 0-1 0 0,-1-1 0 0 0,-4 8 0 0 0,-1-4-21 0 0,0 1-1 0 0,0-1 1 0 0,-1-1-1 0 0,0 1 1 0 0,0-1 0 0 0,-1-1-1 0 0,-16 9 1 0 0,-79 29-6 0 0,24-12-77 0 0,-46 39 24 0 0,21-10 12 0 0,86-51 40 0 0,-1-1-1 0 0,0-1 0 0 0,-31 8 0 0 0,-2-3 6 0 0,-1-3 0 0 0,-93 5 0 0 0,132-15 20 0 0,-1-1 0 0 0,0-1 0 0 0,1 0 0 0 0,0-1 0 0 0,-1-1 0 0 0,1-1 0 0 0,1 0 0 0 0,-1-1 0 0 0,1-1 0 0 0,0 0 0 0 0,0-1 0 0 0,-26-19 0 0 0,27 16-374 0 0,0 0 0 0 0,0-1 0 0 0,1-1 0 0 0,1-1 0 0 0,0 1 0 0 0,1-2 0 0 0,0 0 0 0 0,1 0 0 0 0,1-1 0 0 0,1 0 0 0 0,-11-27 0 0 0,9 15-8378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3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10 766 1319 0 0,'-7'-11'2346'0'0,"7"10"-2019"0"0,-1 0 1 0 0,1 0 0 0 0,0 1 0 0 0,0-1 0 0 0,-1 0 0 0 0,1 0 0 0 0,0 0 0 0 0,0 1 0 0 0,0-1 0 0 0,0 0 0 0 0,0 0 0 0 0,0 0 0 0 0,0 0 0 0 0,0 1-1 0 0,1-3 1 0 0,-2 7 294 0 0,1 0-1 0 0,0 0 1 0 0,0 0-1 0 0,0 0 1 0 0,0 0-1 0 0,0 0 1 0 0,1 0-1 0 0,1 5 1 0 0,1 19 947 0 0,-1-5-843 0 0,2 6-24 0 0,0 9 147 0 0,0 1-31 0 0,0 1-165 0 0,0 4-57 0 0,-3 237 1528 0 0,-2-213-1819 0 0,0-18-81 0 0,1-9 0 0 0,-2 33 64 0 0,2-70-100 0 0,0-2-12 0 0,0 0-1 0 0,0 0 1 0 0,0 0-1 0 0,0 1 1 0 0,0-1-1 0 0,0 0 1 0 0,1 0 0 0 0,0 3-1 0 0,24-16-103 0 0,-16 11-75 0 0,21 2 78 0 0,5 2-91 0 0,-19-3-48 0 0,20-1 48 0 0,5-4 16 0 0,7 1 0 0 0,6-1 0 0 0,-8 1 0 0 0,3-2 0 0 0,3-5 0 0 0,-21 7 0 0 0,-7 3 0 0 0,24 6 0 0 0,6 0 0 0 0,-7-5 0 0 0,1-5 0 0 0,-3 1 0 0 0,11-2 80 0 0,-13 3-64 0 0,5-2-16 0 0,4-1 0 0 0,-14-1-21 0 0,-31 5-83 0 0,0 1-115 0 0,29 1 132 0 0,-26 0 68 0 0,-6 0 6 0 0,1-1-1 0 0,0 1 1 0 0,-1 0-1 0 0,1 1 0 0 0,-1-1 1 0 0,0 1-1 0 0,1 0 1 0 0,3 2-1 0 0,-7-3 17 0 0,-1-1-3 0 0,0 1 0 0 0,0-1-1 0 0,0 0 1 0 0,0 1 0 0 0,1-1 0 0 0,-1 0-1 0 0,0 1 1 0 0,0-1 0 0 0,0 0-1 0 0,1 0 1 0 0,-1 1 0 0 0,0-1-1 0 0,0 0 1 0 0,1 0 0 0 0,-1 0 0 0 0,0 1-1 0 0,0-1 1 0 0,1 0 0 0 0,-1 0-1 0 0,0 0 1 0 0,1 0 0 0 0,-1 0-1 0 0,1 1 1 0 0,-1-1 1 0 0,0 0 0 0 0,0 0 0 0 0,0 0 0 0 0,1 0 0 0 0,-1 0 0 0 0,0-1 0 0 0,0 1 0 0 0,1 0 0 0 0,-1 0 0 0 0,0 0 0 0 0,0 0 0 0 0,0 0 0 0 0,0 0 0 0 0,1 0 0 0 0,-1 0 0 0 0,0 0 0 0 0,0-1 0 0 0,0 1 0 0 0,0 0 0 0 0,1 0 0 0 0,-1 0 1 0 0,0 0-1 0 0,0-1 0 0 0,0 1 0 0 0,0 0 0 0 0,0 0 0 0 0,0 0 0 0 0,0-1 0 0 0,1 1 0 0 0,-1 0 0 0 0,0 0 0 0 0,0 0 0 0 0,0-1 0 0 0,0 1 0 0 0,0 0 0 0 0,0 0 0 0 0,0 0 0 0 0,0-1 0 0 0,0 1 0 0 0,0 0 0 0 0,0 0 0 0 0,0 0 0 0 0,0-1 0 0 0,-1 1 0 0 0,1 0 0 0 0,0 0 0 0 0,0 0 0 0 0,0-1 0 0 0,0 1 0 0 0,0 0 0 0 0,0 0 0 0 0,0 0 0 0 0,-1-1 0 0 0,1 1 0 0 0,0 0 0 0 0,0 0 0 0 0,0 0 0 0 0,-1 0 0 0 0,2-1 8 0 0,-1 0-7 0 0,1 0 1 0 0,-1 0-1 0 0,0 0 1 0 0,1 0-1 0 0,-1 0 0 0 0,0 0 1 0 0,0 0-1 0 0,1 0 1 0 0,-1 0-1 0 0,0 0 1 0 0,0 0-1 0 0,0 0 1 0 0,0 0-1 0 0,0 0 0 0 0,-1 0 1 0 0,1 0-1 0 0,0 0 1 0 0,0 0-1 0 0,-1 0 1 0 0,0-1-1 0 0,-10-12-19 0 0,9 11 6 0 0,-1 1 1 0 0,1-1-1 0 0,0 0 1 0 0,-1 0 0 0 0,-5-3-1 0 0,-46-24-828 0 0,19 12 414 0 0,33 16 429 0 0,1 2 2 0 0,-1-1 1 0 0,1 1-1 0 0,0-1 0 0 0,-1 0 0 0 0,1 0 1 0 0,0 1-1 0 0,0-1 0 0 0,0 0 1 0 0,-1 0-1 0 0,1 0 0 0 0,0 0 0 0 0,1-1 1 0 0,-1 1-1 0 0,0 0 0 0 0,0 0 1 0 0,0 0-1 0 0,1-1 0 0 0,-1 1 1 0 0,0 0-1 0 0,0-4 0 0 0,3 1 9 0 0,4-2 15 0 0,-7 5-29 0 0,0-1 0 0 0,1 1 0 0 0,-1-1 0 0 0,0 1 0 0 0,0 0-1 0 0,0-1 1 0 0,0 1 0 0 0,0 0 0 0 0,0 0 0 0 0,0-1-1 0 0,0 1 1 0 0,0 0 0 0 0,-3-1 0 0 0,2 0-2 0 0,-36-35-82 0 0,-1 2 0 0 0,-2 2 0 0 0,-83-52 0 0 0,81 63 64 0 0,30 16 109 0 0,1 0 0 0 0,0-1 0 0 0,0 0 0 0 0,-16-13 0 0 0,15 7-19 0 0,0 0 1 0 0,0 0-1 0 0,2-2 1 0 0,0 1 0 0 0,-17-29-1 0 0,16 23-77 0 0,-1 1-1 0 0,-1 0 1 0 0,-1 0 0 0 0,-31-29-1 0 0,29 33 7 0 0,-2 1 0 0 0,-22-14 0 0 0,34 23 6 0 0,-1 0-132 0 0,1 0 0 0 0,-1 1-1 0 0,0-1 1 0 0,-1 2-1 0 0,1-1 1 0 0,-1 1-1 0 0,-14-3 1 0 0,11 4-294 0 0,-24 0 1 0 0,35 2 422 0 0,0 0 0 0 0,1-1-1 0 0,-1 1 1 0 0,0 0 0 0 0,0 0 0 0 0,1 0-1 0 0,-1-1 1 0 0,0 1 0 0 0,0-1 0 0 0,1 1-1 0 0,-1 0 1 0 0,0-1 0 0 0,0 0 0 0 0,0 0-31 0 0,1 1 0 0 0,-1-1 0 0 0,1 1 0 0 0,-1-1 1 0 0,0 1-1 0 0,1 0 0 0 0,-1-1 0 0 0,0 1 1 0 0,0 0-1 0 0,1 0 0 0 0,-1-1 0 0 0,0 1 1 0 0,0 0-1 0 0,1 0 0 0 0,-1 0 0 0 0,0 0 1 0 0,0 0-1 0 0,1 0 0 0 0,-1 0 0 0 0,0 0 0 0 0,0 0 1 0 0,0 0-1 0 0,-1 1 0 0 0,-4 0-270 0 0,5-2 243 0 0,0 1 0 0 0,0 0 0 0 0,0 0 0 0 0,0 1-1 0 0,0-1 1 0 0,0 0 0 0 0,0 0 0 0 0,0 0 0 0 0,0 1 0 0 0,0-1 0 0 0,0 0 0 0 0,0 1 0 0 0,0-1 0 0 0,0 1 0 0 0,0 0 0 0 0,0-1 0 0 0,0 1 0 0 0,-1 1 0 0 0,2-3 57 0 0,0 1 0 0 0,0 0 0 0 0,1 0 0 0 0,-1 0 0 0 0,0 0 0 0 0,0 0 1 0 0,0-1-1 0 0,0 1 0 0 0,0 0 0 0 0,0 0 0 0 0,0 0 0 0 0,0 0 0 0 0,1 0 0 0 0,-1 0 0 0 0,0 0 0 0 0,0 0 0 0 0,0 0 0 0 0,0 0 0 0 0,0-1 0 0 0,1 1 0 0 0,-1 0 0 0 0,0 0 0 0 0,0 0 0 0 0,0 0 0 0 0,0 0 0 0 0,0 0 0 0 0,1 0 1 0 0,-1 0-1 0 0,0 0 0 0 0,0 0 0 0 0,0 0 0 0 0,0 0 0 0 0,0 0 0 0 0,1 1 0 0 0,-1-1 0 0 0,0 0 0 0 0,0 0 0 0 0,0 0 0 0 0,0 0 0 0 0,0 0 0 0 0,1 0 0 0 0,-1 0 0 0 0,0 0 0 0 0,0 0 0 0 0,0 0 0 0 0,0 1 0 0 0,0-1 0 0 0,0 0 0 0 0,0 0 1 0 0,1 0-1 0 0,-1 0 0 0 0,0 0 0 0 0,0 0 0 0 0,0 1 0 0 0,0-1 0 0 0,2 3 129 0 0,0-3-133 0 0,0-1 1 0 0,0 0 0 0 0,0-1 0 0 0,0 1-1 0 0,0 0 1 0 0,0 0 0 0 0,2-2 0 0 0,-3 2 5 0 0,1 0-91 0 0,-2 1 84 0 0,0 0-1 0 0,-1 0 1 0 0,1 0-1 0 0,0 0 1 0 0,0 0-1 0 0,0 0 1 0 0,0 0-1 0 0,0 0 1 0 0,0 0-1 0 0,0 0 0 0 0,-1 0 1 0 0,1 0-1 0 0,0 0 1 0 0,0 0-1 0 0,0 0 1 0 0,0 0-1 0 0,0 0 1 0 0,0 0-1 0 0,0 0 1 0 0,0 0-1 0 0,0 0 0 0 0,-1-1 1 0 0,1 1-1 0 0,0 0 1 0 0,0 0-1 0 0,0 0 1 0 0,0 0-1 0 0,0 0 1 0 0,0 0-1 0 0,0 0 1 0 0,0 0-1 0 0,0 0 0 0 0,0-1 1 0 0,0 1-1 0 0,0 0 1 0 0,0 0-1 0 0,0 0 1 0 0,0 0-1 0 0,0 0 1 0 0,0 0-1 0 0,0 0 1 0 0,0 0-1 0 0,0-1 0 0 0,0 1 1 0 0,0 0-1 0 0,0 0 1 0 0,2-4-269 0 0,0-1-276 0 0,-7 9-723 0 0,-2 1 365 0 0,0 0-1 0 0,-15 6 0 0 0,22-10 919 0 0,-1-1-1 0 0,1 0 1 0 0,0 0-1 0 0,0 1 1 0 0,-1-1-1 0 0,1 0 1 0 0,0 0-1 0 0,0 0 1 0 0,-1 1-1 0 0,1-1 1 0 0,0 0 0 0 0,-1 0-1 0 0,1 0 1 0 0,0 0-1 0 0,-1 0 1 0 0,1 0-1 0 0,0 0 1 0 0,-1 0-1 0 0,1 0 1 0 0,0 0-1 0 0,-1 0 1 0 0,1 0-1 0 0,0 0 1 0 0,-1 0-1 0 0,1 0 1 0 0,0 0-1 0 0,-1 0 1 0 0,1 0-1 0 0,0 0 1 0 0,-1 0-1 0 0,1-1 1 0 0,0 1-1 0 0,-1 0 1 0 0,1 0 0 0 0,0 0-1 0 0,0-1 1 0 0,-1 1-1 0 0,1 0 1 0 0,0 0-1 0 0,0-1 1 0 0,0 1-1 0 0,-1 0 1 0 0,1 0-1 0 0,0-1 1 0 0,0 1-1 0 0,0 0 1 0 0,0-1-1 0 0,-1 1 1 0 0,1 0-1 0 0,0-1 1 0 0,0 1-1 0 0,0 0 1 0 0,0-1-1 0 0,0 1 1 0 0,0 0-1 0 0,0-1 1 0 0,0 1-1 0 0,0 0 1 0 0,0-1 0 0 0,0 1-1 0 0,0 0 1 0 0,0-1-1 0 0,0 1 1 0 0,0 0-1 0 0,1-1 1 0 0,-1 1-1 0 0,0 0 1 0 0,0-1-1 0 0,1-2 125 0 0,0 0 0 0 0,0 0-1 0 0,0 0 1 0 0,0 0 0 0 0,3-5 0 0 0,7-6 195 0 0,1 0 1 0 0,0 1 0 0 0,25-22 0 0 0,47-27 321 0 0,-54 42-242 0 0,-1-2 1 0 0,35-34-1 0 0,-37 24 162 0 0,-1-1-1 0 0,-2-1 0 0 0,28-51 1 0 0,-23 37 14 0 0,35-46 0 0 0,11-12-587 0 0,-31 46-432 0 0,-42 53 76 0 0,-2 7 345 0 0,0 0 0 0 0,0 0 1 0 0,0 0-1 0 0,0 0 1 0 0,-1 0-1 0 0,1-1 0 0 0,0 1 1 0 0,0 0-1 0 0,0 0 1 0 0,0 0-1 0 0,0 0 0 0 0,0 0 1 0 0,0 0-1 0 0,0 0 1 0 0,0 0-1 0 0,0 0 0 0 0,0 0 1 0 0,-1 0-1 0 0,1-1 1 0 0,0 1-1 0 0,0 0 0 0 0,0 0 1 0 0,0 0-1 0 0,0 0 1 0 0,0 0-1 0 0,0 0 0 0 0,0 0 1 0 0,-1 0-1 0 0,1 0 1 0 0,0 0-1 0 0,0 0 1 0 0,0 0-1 0 0,0 0 0 0 0,0 0 1 0 0,0 0-1 0 0,0 0 1 0 0,-1 0-1 0 0,1 0 0 0 0,0 0 1 0 0,0 0-1 0 0,0 1 1 0 0,0-1-1 0 0,0 0 0 0 0,0 0 1 0 0,0 0-1 0 0,0 0 1 0 0,0 0-1 0 0,-1 0 0 0 0,1 0 1 0 0,0 0-1 0 0,0 0 1 0 0,0 0-1 0 0,0 0 0 0 0,0 1 1 0 0,0-1-1 0 0,0 0 1 0 0,0 0-1 0 0,0 0 0 0 0,0 0 1 0 0,0 0-1 0 0,0 0 1 0 0,0 0-1 0 0,0 0 0 0 0,0 1 1 0 0,0 0 63 0 0,0-1 0 0 0,0 0-53 0 0,0 1 0 0 0,0-1 0 0 0,0 1-1 0 0,0-1 1 0 0,0 1 0 0 0,0-1-1 0 0,0 0 1 0 0,0 1 0 0 0,0-1-1 0 0,1 1 1 0 0,-1-1 0 0 0,0 0 0 0 0,0 1-1 0 0,1-1 1 0 0,-1 0 0 0 0,0 1-1 0 0,0-1 1 0 0,1 0 0 0 0,-1 1-1 0 0,0-1 1 0 0,1 0 0 0 0,-1 0 0 0 0,0 1-1 0 0,1-1 1 0 0,-1 0 0 0 0,0 0-1 0 0,1 0 1 0 0,-1 0 0 0 0,1 1-1 0 0,-1-1 1 0 0,1 0 0 0 0,-1 0 0 0 0,0 0-1 0 0,1 0 1 0 0,-1 0 0 0 0,1 0-1 0 0,-1 0 1 0 0,1 0 0 0 0,0 0-1 0 0,-1 0 0 0 0,0 0 1 0 0,1 0-1 0 0,-1 0 0 0 0,1 0 1 0 0,-1 0-1 0 0,0 0 0 0 0,1 0 0 0 0,-1 0 1 0 0,0 0-1 0 0,1 0 0 0 0,-1 1 1 0 0,1-1-1 0 0,-1 0 0 0 0,0 0 0 0 0,1 0 1 0 0,-1 1-1 0 0,0-1 0 0 0,0 0 1 0 0,1 0-1 0 0,-1 1 0 0 0,0-1 1 0 0,1 0-1 0 0,-1 1 0 0 0,18 27 70 0 0,-17-27 17 0 0,6 7-28 0 0,22 26-35 0 0,-22-26 350 0 0,-1 2-218 0 0,19 26-48 0 0,-18-27 62 0 0,-3 0-90 0 0,11 29-6 0 0,-11-28-1 0 0,-2-2 0 0 0,9 23 4 0 0,-8-23 16 0 0,0 0 4 0 0,8 26 0 0 0,-9-26-5 0 0,2 2-33 0 0,8 28-31 0 0,-9-29 48 0 0,1 0-1 0 0,13 27 18 0 0,-13-28 115 0 0,1 1-120 0 0,16 26-54 0 0,-18-29-7 0 0,1 0-1 0 0,0 0 1 0 0,0 0-1 0 0,9 9 1 0 0,-5-7-3 0 0,-2 0 186 0 0,2-1-142 0 0,4 2-57 0 0,-6-5-10 0 0,0 1 1 0 0,-1 0-1 0 0,1 0 1 0 0,-1 0 0 0 0,6 8-1 0 0,-10-11 5 0 0,1 0 0 0 0,-1 0-1 0 0,0 0 1 0 0,-1 0 0 0 0,1 0-1 0 0,0 0 1 0 0,0 0 0 0 0,-1 0-1 0 0,1 1 1 0 0,-1-1 0 0 0,0 0 0 0 0,0 0-1 0 0,0 4 1 0 0,0-4 1 0 0,0 1 0 0 0,1 0-1 0 0,-1 0 1 0 0,0-1 0 0 0,1 1 0 0 0,0 0-1 0 0,1 4 1 0 0,0-4 39 0 0,1 1 0 0 0,-1-1 0 0 0,1 1 0 0 0,4 4-1 0 0,9 13 164 0 0,-15-20-208 0 0,0 1 0 0 0,-1-1 0 0 0,1 1 0 0 0,-1-1 0 0 0,1 1 0 0 0,-1-1 0 0 0,0 1 0 0 0,1-1 0 0 0,-1 1 0 0 0,0 0 0 0 0,0-1 0 0 0,0 1 0 0 0,0 0 0 0 0,-1 2 0 0 0,0-4 0 0 0,1 0 0 0 0,-1-1 1 0 0,1 1-1 0 0,-1 0 0 0 0,0 0 0 0 0,1 0 0 0 0,-1-1 1 0 0,1 1-1 0 0,0 0 0 0 0,-1-1 0 0 0,1 1 0 0 0,-1-1 0 0 0,1 1 1 0 0,-1 0-1 0 0,1-1 0 0 0,0 1 0 0 0,-1-1 0 0 0,1 1 1 0 0,0-1-1 0 0,-1 1 0 0 0,1-2 0 0 0,5 6-329 0 0,-5-4 311 0 0,1 0 0 0 0,-1 0 0 0 0,0 0 0 0 0,1 0 0 0 0,-1 0 1 0 0,0 0-1 0 0,0 0 0 0 0,1 0 0 0 0,-1 0 0 0 0,0 0 0 0 0,0 0 0 0 0,1 0 0 0 0,-1 0 0 0 0,0 1 0 0 0,0-1 0 0 0,1 0 0 0 0,-1 0 0 0 0,0 0 0 0 0,0 0 0 0 0,1 1 0 0 0,-1-1 0 0 0,0 0 0 0 0,0 0 0 0 0,0 0 0 0 0,0 1 0 0 0,1-1 0 0 0,-1 0 0 0 0,0 0 0 0 0,0 1 0 0 0,0-1 0 0 0,0 0 0 0 0,0 0 0 0 0,0 1 0 0 0,0-1 0 0 0,0 0 0 0 0,0 1 0 0 0,0-1 0 0 0,0 0 0 0 0,0 0 0 0 0,0 1 0 0 0,0-1 0 0 0,0 0 0 0 0,0 0 0 0 0,0 1 0 0 0,0-1 0 0 0,0 0 1 0 0,0 1-1 0 0,0-1 0 0 0,0 0 0 0 0,0 0 0 0 0,-1 1 0 0 0,1-1 0 0 0,0 0 0 0 0,0 0 0 0 0,0 0 0 0 0,0 1 0 0 0,-1-1 0 0 0,1 0 0 0 0,-3 2-18 0 0,0 0 0 0 0,0 0 0 0 0,0 0 0 0 0,0-1 1 0 0,0 0-1 0 0,-1 1 0 0 0,1-1 0 0 0,0 0 0 0 0,-1 0 0 0 0,1-1 1 0 0,0 1-1 0 0,-1-1 0 0 0,-6 0 0 0 0,-56-3-651 0 0,45 2 605 0 0,-40-3 124 0 0,0 4 0 0 0,-106 11-1 0 0,152-9-63 0 0,-1-2 0 0 0,-29-1-1 0 0,30-1 9 0 0,0 2-1 0 0,1-1 1 0 0,-26 5-1 0 0,40-4 15 0 0,-14 3-1 0 0,0-1 0 0 0,-1 0 0 0 0,1-1 0 0 0,-1 0-1 0 0,0-1 1 0 0,-20-3 0 0 0,31 2 17 0 0,1 1-1 0 0,-1-1 1 0 0,0-1-1 0 0,1 1 1 0 0,-1 0-1 0 0,1-1 1 0 0,-6-4-1 0 0,8 6-80 0 0,1 1 68 0 0,1-1 0 0 0,0 1 0 0 0,-1 0 0 0 0,1 0 1 0 0,-1-1-1 0 0,1 1 0 0 0,-1 0 0 0 0,0 0 0 0 0,1 0 0 0 0,-1 0 1 0 0,0-1-1 0 0,1 1 0 0 0,-1 0 0 0 0,0 0 0 0 0,0 0 0 0 0,0 1 0 0 0,2 17-1724 0 0,-7-6-1433 0 0,5-12 2653 0 0,-1 1 1 0 0,0-1-1 0 0,1 1 0 0 0,-1-1 1 0 0,1 1-1 0 0,-1 0 1 0 0,1-1-1 0 0,0 1 1 0 0,-1 0-1 0 0,1-1 1 0 0,0 1-1 0 0,0 2 1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3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847 59 655 0 0,'17'-25'875'0'0,"-13"21"-615"0"0,-1 0 0 0 0,0 0-1 0 0,0-1 1 0 0,-1 1 0 0 0,2-9 2036 0 0,-4 14-2265 0 0,-7 2 1500 0 0,-6 6 960 0 0,1 3-731 0 0,-1 0 1 0 0,-18 27-1 0 0,-12 11-660 0 0,26-33-887 0 0,-2-1 0 0 0,-1 0 0 0 0,0-1-1 0 0,-40 22 1 0 0,9-10-109 0 0,2 2 0 0 0,1 2 0 0 0,-57 49 0 0 0,-203 184 1400 0 0,300-257-1355 0 0,-28 25 281 0 0,34-29-397 0 0,-1 0-1 0 0,1-1 1 0 0,0 1-1 0 0,-1 0 1 0 0,2 0-1 0 0,-1 0 0 0 0,0 1 1 0 0,0-1-1 0 0,1 0 1 0 0,-2 5-1 0 0,3-7-35 0 0,0-1-1 0 0,0 1 0 0 0,0 0 1 0 0,0-1-1 0 0,0 1 0 0 0,0 0 1 0 0,0-1-1 0 0,1 1 0 0 0,-1-1 1 0 0,0 1-1 0 0,0 0 0 0 0,0-1 1 0 0,1 1-1 0 0,-1-1 0 0 0,0 1 1 0 0,1-1-1 0 0,-1 1 0 0 0,0-1 1 0 0,1 1-1 0 0,-1-1 0 0 0,1 1 1 0 0,-1-1-1 0 0,1 1 0 0 0,0 0 1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3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11 146 655 0 0,'-2'-5'172'0'0,"1"0"-1"0"0,-1-1 0 0 0,1 1 0 0 0,0-1 0 0 0,0-7 0 0 0,0 0 90 0 0,0 7 66 0 0,1 1 0 0 0,-1-1 0 0 0,1 0 0 0 0,1 0 0 0 0,-1 1 0 0 0,1-1 0 0 0,0 0 0 0 0,0 1 0 0 0,3-10 0 0 0,-3 13-141 0 0,0 0 0 0 0,-1 0 0 0 0,1 0 0 0 0,0 0 0 0 0,-1 0 0 0 0,0 0 0 0 0,1 0 0 0 0,-1 0 0 0 0,0 0 0 0 0,-1-4 0 0 0,-1 29 4034 0 0,3 29-2412 0 0,-1-35-1333 0 0,1 0-244 0 0,3 9 342 0 0,3 31 226 0 0,3 4-206 0 0,1-4-49 0 0,1-4-15 0 0,-5-21-265 0 0,-5-24-9 0 0,1 3-40 0 0,12 50 171 0 0,-6-17-11 0 0,0 2-22 0 0,1 4 83 0 0,-1 4 120 0 0,1 3 30 0 0,-1-5 36 0 0,-3-24-328 0 0,-5-20-78 0 0,0-1-31 0 0,4 25-8 0 0,-4-25 191 0 0,-2-1-176 0 0,1 2-112 0 0,1-5-38 0 0,-1 0 0 0 0,0-1 0 0 0,0 1 0 0 0,-1 0 0 0 0,1-1 0 0 0,0 1 0 0 0,-1-1 1 0 0,0 1-1 0 0,1-1 0 0 0,-2 4 0 0 0,0-2 598 0 0,9-13-468 0 0,-1 4-1815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5.8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32 725 18831 0 0,'-3'-2'559'0'0,"2"1"-415"0"0,0 1 0 0 0,-1-1 1 0 0,1 0-1 0 0,0 1 1 0 0,0-1-1 0 0,-1 1 0 0 0,1-1 1 0 0,0 1-1 0 0,-1 0 0 0 0,-1-1 1 0 0,-4-17 1765 0 0,6 12-1897 0 0,-1 0 0 0 0,1 0-1 0 0,0-1 1 0 0,1 1-1 0 0,0 0 1 0 0,0 0-1 0 0,0-1 1 0 0,2-10-1 0 0,15-52-206 0 0,-7 31 130 0 0,-1-12 295 0 0,-1 0-1 0 0,-3 0 1 0 0,-2-1 0 0 0,-3 1-1 0 0,-7-70 1 0 0,4 92-77 0 0,1 14-27 0 0,1 0-1 0 0,0 0 0 0 0,1 0 1 0 0,0 0-1 0 0,4-19 0 0 0,-4 32-126 0 0,0-1 5 0 0,1 1-1 0 0,-1-1 1 0 0,0 1-1 0 0,1 0 0 0 0,0-1 1 0 0,-1 1-1 0 0,1 0 1 0 0,0-1-1 0 0,0 1 1 0 0,0 0-1 0 0,0 0 1 0 0,1-2-1 0 0,-1 1 2 0 0,7 2 47 0 0,19 0-53 0 0,-21 0-53 0 0,3 5-64 0 0,25 15 119 0 0,-19-9 52 0 0,13 15-1 0 0,-21-20 147 0 0,0 0 40 0 0,22 20 0 0 0,-22-20-17 0 0,0 1-73 0 0,23 21-28 0 0,-23-21-9 0 0,0 0 3 0 0,21 23 17 0 0,-21-23 10 0 0,0 0 1 0 0,22 22-8 0 0,-22-22-32 0 0,0 0-9 0 0,38 38 83 0 0,-16-16-83 0 0,35 37 81 0 0,-23-25-109 0 0,-2-4-43 0 0,-8-8 29 0 0,-4 0 13 0 0,-22-24-56 0 0,0 0 0 0 0,0 0 1 0 0,0 0-1 0 0,7 4 0 0 0,14 12-48 0 0,-19-16-213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3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33 8519 0 0,'0'-2'138'0'0,"-1"1"0"0"0,1 0 0 0 0,0-1 1 0 0,0 1-1 0 0,0-1 0 0 0,0 1 0 0 0,0 0 0 0 0,1-1 0 0 0,-1 1 0 0 0,1-2 0 0 0,-1 2-70 0 0,0 0 0 0 0,1 0 0 0 0,-1 0-1 0 0,0 0 1 0 0,0 0 0 0 0,0 0 0 0 0,0 0 0 0 0,0 0 0 0 0,0 0 0 0 0,0 0 0 0 0,0 0 0 0 0,0 0 0 0 0,-1-1 0 0 0,-1 11 3570 0 0,-3 13-2486 0 0,-1 32-203 0 0,3 0 0 0 0,2 1 0 0 0,2-1 0 0 0,13 80 1 0 0,-13-122-890 0 0,6 35 226 0 0,6 22 157 0 0,-10-54-348 0 0,12 45 391 0 0,-2-10-186 0 0,-5-26 16 0 0,9 21 4 0 0,-8-24 0 0 0,14 19-23 0 0,-10-23-94 0 0,17 15-40 0 0,-14-18-10 0 0,-6-6-102 0 0,-3-2 17 0 0,1 0-1 0 0,0-1 1 0 0,13 7-1 0 0,-9-5-9 0 0,36 20 235 0 0,12 2 59 0 0,-50-23-293 0 0,-2-1 14 0 0,0-1 0 0 0,0-1 1 0 0,11 5-1 0 0,15 4 88 0 0,-25-8-62 0 0,1-2-31 0 0,33 8-4 0 0,-39-9-52 0 0,-1 0 1 0 0,0 0-1 0 0,0 0 1 0 0,0-1-1 0 0,1 1 0 0 0,-1-1 1 0 0,0 0-1 0 0,1 0 0 0 0,4 0 1 0 0,0-1 15 0 0,-3 1-6 0 0,1 0-1 0 0,-1 0 1 0 0,1 0 0 0 0,-1-1-1 0 0,0 1 1 0 0,1-1 0 0 0,-1-1-1 0 0,0 1 1 0 0,6-3 0 0 0,-4 2 10 0 0,9-4-43 0 0,-1 0 0 0 0,0 0-1 0 0,0-2 1 0 0,0 1-1 0 0,20-17 1 0 0,-28 19 11 0 0,0-1 0 0 0,-1 0 1 0 0,0-1-1 0 0,0 1 0 0 0,0-1 0 0 0,-1 0 1 0 0,0-1-1 0 0,0 1 0 0 0,-1-1 1 0 0,0 0-1 0 0,6-17 0 0 0,-5 5 0 0 0,0-1 0 0 0,-1 0 0 0 0,-1 0 0 0 0,-1 0 0 0 0,-1-24 0 0 0,-2-2 0 0 0,-10-57 0 0 0,7 81-1 0 0,0 0 0 0 0,-2 0 0 0 0,-1 0 1 0 0,0 1-1 0 0,-2 0 0 0 0,0 0 0 0 0,-1 1 0 0 0,-2 0 0 0 0,0 1 0 0 0,-1 0 0 0 0,-23-25 0 0 0,33 41-31 0 0,-19-22-307 0 0,-38-35 0 0 0,57 57-1125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3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0 8519 0 0,'-2'63'2160'0'0,"-16"303"4559"0"0,18-334-5861 0 0,1-14 451 0 0,-1-16-1258 0 0,0 0 1 0 0,0 0 0 0 0,0 0 0 0 0,0 0 0 0 0,1 0 0 0 0,-1-1-1 0 0,1 1 1 0 0,-1 0 0 0 0,1 0 0 0 0,1 3 0 0 0,-1-3-178 0 0,0-1 1 0 0,-1 1 0 0 0,1 0 0 0 0,0 0-1 0 0,-1 0 1 0 0,1 0 0 0 0,-1 0-1 0 0,0 0 1 0 0,0 0 0 0 0,0 3 0 0 0,6-6-1022 0 0,17-6-962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3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3 261 12007 0 0,'-1'-7'341'0'0,"0"-3"10"0"0,1 1 0 0 0,-1-1 0 0 0,2 1 0 0 0,-1-1 0 0 0,1 1 0 0 0,1-1 1 0 0,5-17-1 0 0,-1 11 407 0 0,0-1 1 0 0,2 1 0 0 0,0 1 0 0 0,11-18-1 0 0,-15 28-632 0 0,-1 0 0 0 0,1 0 1 0 0,0 0-1 0 0,1 1 0 0 0,-1 0 0 0 0,1-1 0 0 0,0 2 0 0 0,0-1 0 0 0,0 0 0 0 0,0 1 0 0 0,1 0 0 0 0,-1 0 0 0 0,1 1 0 0 0,0 0 0 0 0,8-3 0 0 0,-4 4 113 0 0,-1 1-1 0 0,0 1 0 0 0,1-1 1 0 0,14 4-1 0 0,-21-4-294 0 0,6 2 375 0 0,-1 2-73 0 0,27 14-28 0 0,-26-13-9 0 0,-1 2-14 0 0,26 22-58 0 0,-26-21-29 0 0,-2 2-4 0 0,19 33-1 0 0,-19-33-6 0 0,-5 1-1 0 0,4 32 0 0 0,-4-42-88 0 0,-1 1 1 0 0,0-1-1 0 0,0 0 0 0 0,0 1 0 0 0,0-1 1 0 0,0 1-1 0 0,0-1 0 0 0,0 0 0 0 0,0 1 1 0 0,-1 1-1 0 0,-3 8 16 0 0,1 0 0 0 0,-2-1 0 0 0,1 1 1 0 0,-2-1-1 0 0,1 0 0 0 0,-12 14 0 0 0,5-11 38 0 0,-25 23 0 0 0,25-26 53 0 0,0 1-1 0 0,-19 23 1 0 0,29-31-96 0 0,1-1-10 0 0,0-1-1 0 0,0 1 0 0 0,0-1 1 0 0,1 1-1 0 0,-1 0 0 0 0,0-1 1 0 0,1 1-1 0 0,-1 0 0 0 0,1 0 1 0 0,0-1-1 0 0,-1 1 0 0 0,1 0 0 0 0,0 0 1 0 0,0 1-1 0 0,5 8-56 0 0,16 25 43 0 0,-6-17 61 0 0,-4-8-31 0 0,30 35 104 0 0,-5-2-57 0 0,-26-30-48 0 0,27 39 96 0 0,-3 0-56 0 0,-15-20-42 0 0,-14-25 36 0 0,1 3 34 0 0,16 32 11 0 0,-17-32 1 0 0,-2-2-17 0 0,10 37-70 0 0,-11-35 7 0 0,-2 1 0 0 0,1-1 0 0 0,-1 0 0 0 0,-1 0 0 0 0,0 1 0 0 0,-1-1 0 0 0,0 0 0 0 0,-1 0 0 0 0,0 0 0 0 0,0 0 0 0 0,-1-1 0 0 0,-1 1 0 0 0,0-1 0 0 0,0 0 0 0 0,-8 10 0 0 0,6-9 15 0 0,-1-1 0 0 0,0 0 0 0 0,-1-1 0 0 0,0 0 0 0 0,0 0 0 0 0,-1-1 1 0 0,0-1-1 0 0,0 1 0 0 0,-12 5 0 0 0,13-8-5 0 0,-1-1 0 0 0,1 0-1 0 0,-1-1 1 0 0,1 0 0 0 0,-1 0 0 0 0,0-1 0 0 0,0-1 0 0 0,0 1 0 0 0,0-2 0 0 0,-1 1 0 0 0,-18-3-1 0 0,22 1-96 0 0,0 0-1 0 0,0 0 0 0 0,0-1 1 0 0,0 0-1 0 0,0 0 0 0 0,-6-4 1 0 0,-7-8-6941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149 0 3479 0 0,'-3'1'114'0'0,"0"-1"-1"0"0,0 1 0 0 0,-1-1 1 0 0,1 1-1 0 0,0 0 0 0 0,0 0 1 0 0,0 0-1 0 0,1 1 0 0 0,-1-1 0 0 0,0 1 1 0 0,0-1-1 0 0,1 1 0 0 0,-1 0 1 0 0,1 0-1 0 0,-1 0 0 0 0,1 1 1 0 0,0-1-1 0 0,0 0 0 0 0,-3 5 0 0 0,-3 5 939 0 0,1 0 0 0 0,-13 27-1 0 0,18-35-966 0 0,-9 26 2209 0 0,1 0-1 0 0,2 1 1 0 0,0-1 0 0 0,-5 58 0 0 0,10-61-798 0 0,2 8-911 0 0,1-22-149 0 0,1 23 95 0 0,-1-27-51 0 0,3 1-175 0 0,6 32-76 0 0,-7-31 179 0 0,7-1-256 0 0,25 29-21 0 0,-25-29-3 0 0,3-4 9 0 0,37 18 39 0 0,-27-15 15 0 0,36 9 172 0 0,-14-6-278 0 0,6-4-32 0 0,-35-6-46 0 0,1-1-1 0 0,-1-1 1 0 0,1 0-1 0 0,-1-1 1 0 0,1 0-1 0 0,19-6 1 0 0,0-2 7 0 0,52-22 1 0 0,-67 24-115 0 0,-13 5-183 0 0,-1 0-1 0 0,1 0 1 0 0,-1-1 0 0 0,0 0-1 0 0,0 0 1 0 0,0-1 0 0 0,0 1-1 0 0,0-1 1 0 0,5-5 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43 20215 0 0,'-4'-9'806'0'0,"3"7"-650"0"0,0-1 0 0 0,0 0 1 0 0,0 0-1 0 0,0 0 0 0 0,0 0 0 0 0,0 0 1 0 0,1 0-1 0 0,-1-4 0 0 0,3 3-7 0 0,7 5 216 0 0,2 1 586 0 0,108 5-1007 0 0,-78-5-29 0 0,14 0 57 0 0,-6 3-20 0 0,-11 5 47 0 0,-30-8-89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78 11231 0 0,'0'-2'81'0'0,"0"0"-1"0"0,1 1 1 0 0,-1-1 0 0 0,0 1-1 0 0,1-1 1 0 0,-1 0-1 0 0,1 1 1 0 0,0-1-1 0 0,-1 1 1 0 0,1 0-1 0 0,0-1 1 0 0,1-1-1 0 0,0 2 95 0 0,-1 1-1 0 0,1-1 1 0 0,0 0-1 0 0,-1 0 1 0 0,1 1-1 0 0,0-1 1 0 0,0 1-1 0 0,-1-1 0 0 0,1 1 1 0 0,0 0-1 0 0,0-1 1 0 0,0 1-1 0 0,2 1 1 0 0,215-27 4810 0 0,-69 6-2485 0 0,-137 19-2351 0 0,-4 0 27 0 0,1 0 0 0 0,0 1 0 0 0,19 2 0 0 0,-17-3-159 0 0,-6 1-45 0 0,1 1 0 0 0,-1-1 0 0 0,1 1 0 0 0,0 0 0 0 0,9 3 0 0 0,26 5-1622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 0 9239 0 0,'0'2'593'0'0,"1"5"309"0"0,3 7 3067 0 0,3 19-3238 0 0,-5-24 112 0 0,-1-2 47 0 0,1 2-596 0 0,-2-5-135 0 0,1 0 0 0 0,0-1 0 0 0,-1 1 0 0 0,0 0 0 0 0,0 0 0 0 0,0 0 0 0 0,-1-1 0 0 0,0 5 1 0 0,1 2 40 0 0,-6 30 496 0 0,-34 121 570 0 0,8-66-643 0 0,31-92-442 0 0,-3 36 1487 0 0,10-30-1123 0 0,17 29-31 0 0,-17-29 136 0 0,3-3-375 0 0,27 16-2 0 0,-27-16 6 0 0,1-4 1 0 0,28 8 0 0 0,-35-9-238 0 0,1 0 0 0 0,0 0 1 0 0,-1 0-1 0 0,1-1 0 0 0,0 1 0 0 0,0-1 0 0 0,7 0 1 0 0,0-1-10 0 0,34 1 58 0 0,1-3-1 0 0,60-10 1 0 0,-55 5-62 0 0,4 2-666 0 0,91-17-6811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61 9 17767 0 0,'-1'-1'28'0'0,"-12"-6"1540"0"0,12 7-1576 0 0,1 0 0 0 0,0 0 0 0 0,-1 1 0 0 0,1-1 0 0 0,-1 0 0 0 0,1 0-1 0 0,0 1 1 0 0,-1-1 0 0 0,1 0 0 0 0,0 1 0 0 0,-1-1 0 0 0,1 0 0 0 0,0 1-1 0 0,0-1 1 0 0,-1 0 0 0 0,1 1 0 0 0,0-1 0 0 0,0 1 0 0 0,0-1 0 0 0,0 0 0 0 0,-1 1-1 0 0,1-1 1 0 0,0 1 0 0 0,0-1 0 0 0,0 0 0 0 0,0 1 0 0 0,0-1 0 0 0,0 1 0 0 0,0-1-1 0 0,0 1 1 0 0,0 0 0 0 0,-11 41-2384 0 0,1-6 2058 0 0,6-22 980 0 0,1 0 0 0 0,0 1 1 0 0,0-1-1 0 0,0 20 1 0 0,2-22-267 0 0,0-2 98 0 0,1 1-1 0 0,1 17 1 0 0,-2-15-286 0 0,1-1 107 0 0,1-1-1 0 0,2 20 1 0 0,-2-19-127 0 0,-1-2 26 0 0,1-1 1 0 0,1 0-1 0 0,2 11 0 0 0,4 15 230 0 0,-6-26-4 0 0,1 1-24 0 0,10 30-101 0 0,-10-30 194 0 0,3 0-245 0 0,20 27 35 0 0,-19-28 322 0 0,2-2-333 0 0,28 21-135 0 0,-27-21-59 0 0,-2-4-13 0 0,24 12 2 0 0,-24-12 10 0 0,2 0 3 0 0,28 7 0 0 0,-20-7-13 0 0,22 0-54 0 0,4-2-7 0 0,0-1 0 0 0,-1-2-1 0 0,1-3 1 0 0,0-1 0 0 0,-1-2-1 0 0,81-26 1 0 0,-114 31 3 0 0,-8 3-16 0 0,0-1 0 0 0,0 1 0 0 0,0-1 0 0 0,0 0 0 0 0,1 0 0 0 0,-1 0 0 0 0,0 0-1 0 0,3-3 1 0 0</inkml:trace>
  <inkml:trace contextRef="#ctx0" brushRef="#br0" timeOffset="1">181 333 15287 0 0,'-1'-1'30'0'0,"-1"-2"173"0"0,0 0 1 0 0,-1 0-1 0 0,1 0 0 0 0,-1 0 0 0 0,0 1 1 0 0,0-1-1 0 0,-5-3 0 0 0,30 2 1133 0 0,-16 3-695 0 0,0 0 0 0 0,1 1-1 0 0,10 0 1 0 0,22 1 796 0 0,18-2 122 0 0,123 3 626 0 0,-127-1-1940 0 0,-26-2-223 0 0,-2 0 332 0 0,-17 1-1424 0 0,3 0-3323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65 16471 0 0,'-1'-5'708'0'0,"-1"-18"63"0"0,2 23-711 0 0,0-1 1 0 0,0 1-1 0 0,0-1 0 0 0,0 1 0 0 0,0-1 1 0 0,0 1-1 0 0,0-1 0 0 0,0 1 1 0 0,1-1-1 0 0,-1 1 0 0 0,0-1 0 0 0,0 1 1 0 0,0-1-1 0 0,1 1 0 0 0,-1-1 1 0 0,0 1-1 0 0,1 0 0 0 0,-1-1 0 0 0,0 1 1 0 0,1 0-1 0 0,-1-1 0 0 0,0 1 1 0 0,1 0-1 0 0,-1-1 0 0 0,1 1 0 0 0,-1 0 1 0 0,1 0-1 0 0,-1-1 0 0 0,1 1 1 0 0,-1 0-1 0 0,1 0 0 0 0,-1 0 0 0 0,1 0 1 0 0,-1 0-1 0 0,1 0 0 0 0,0-1 1 0 0,135-10 2787 0 0,1-1-2793 0 0,-90 14 156 0 0,-35-3-175 0 0,-6 1-16 0 0,0 0 1 0 0,1 1 0 0 0,-1 0 0 0 0,0-1-1 0 0,11 5 1 0 0,16 2-242 0 0,-25-5-118 0 0</inkml:trace>
  <inkml:trace contextRef="#ctx0" brushRef="#br0" timeOffset="1">739 266 7799 0 0,'2'18'1688'0'0,"2"37"242"0"0,-1 0 216 0 0,-3-44-1732 0 0,5 35 2640 0 0,1-9-2127 0 0,-4-28 2678 0 0,0-9-4318 0 0,0-1 645 0 0,1 1 0 0 0,-1 0 0 0 0,0-1 0 0 0,1 1 0 0 0,-1-1 0 0 0,0 0 0 0 0,0 0 0 0 0,0 0 0 0 0,0 0 0 0 0,0 0 1 0 0,3-2-1 0 0,-4 2 16 0 0,0 0-20 0 0,0 0-1 0 0,0 0 0 0 0,0 0 1 0 0,0 0-1 0 0,-1 0 1 0 0,1-1-1 0 0,0 1 1 0 0,-1 0-1 0 0,1-1 1 0 0,0 1-1 0 0,-1 0 0 0 0,0-1 1 0 0,1 1-1 0 0,-1-1 1 0 0,0 1-1 0 0,0-1 1 0 0,0 1-1 0 0,0 0 0 0 0,0-4 1 0 0,1-1-429 0 0,0-17-1099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102 31 10479 0 0,'4'-8'417'0'0,"-4"7"-359"0"0,0-1 0 0 0,1 1-1 0 0,-1 0 1 0 0,1 0 0 0 0,-1 0 0 0 0,1 0-1 0 0,0-1 1 0 0,-1 1 0 0 0,1 0-1 0 0,0 0 1 0 0,0 0 0 0 0,0 0-1 0 0,-1 1 1 0 0,1-1 0 0 0,0 0 0 0 0,1 0-1 0 0,-1 0 1 0 0,0 1 0 0 0,0-1-1 0 0,0 1 1 0 0,0-1 0 0 0,0 1 0 0 0,1-1-1 0 0,-1 1 1 0 0,2-1 0 0 0,54 1 8919 0 0,-49 6-8112 0 0,25 19-78 0 0,-25-19-9 0 0,-8-5-766 0 0,0 4 39 0 0,0 0 0 0 0,0 1 0 0 0,0-1 0 0 0,-1 0-1 0 0,1 0 1 0 0,-1 0 0 0 0,-1 0 0 0 0,1 0 0 0 0,-1-1-1 0 0,-3 8 1 0 0,-2 1-89 0 0,-15 18-1 0 0,16-23 7 0 0,-1 1 0 0 0,1 0 0 0 0,-8 18 0 0 0,14-18-34 0 0,4 21-6 0 0,-4-29 70 0 0,0-1-1 0 0,0 1 0 0 0,0 0 1 0 0,0 0-1 0 0,0 0 0 0 0,0-1 0 0 0,1 1 1 0 0,-1 0-1 0 0,0 0 0 0 0,1-1 0 0 0,-1 1 1 0 0,0 0-1 0 0,1-1 0 0 0,-1 1 0 0 0,1 0 1 0 0,-1-1-1 0 0,1 1 0 0 0,-1-1 1 0 0,2 1-1 0 0,30 34-32 0 0,4-6-81 0 0,-28-24-7 0 0,-1 1 10 0 0,31 25 20 0 0,1 3 97 0 0,-32-28 37 0 0,0 1 0 0 0,-1-1 0 0 0,0 1 0 0 0,6 7-1 0 0,-4-3 5 0 0,0-2 91 0 0,-2-1-1 0 0,20 26-7 0 0,-19-26 113 0 0,-1 2-106 0 0,17 29 61 0 0,-17-30 257 0 0,-6 0-228 0 0,-3 25-29 0 0,2-30-160 0 0,0-1 0 0 0,0 0-1 0 0,0-1 1 0 0,0 1-1 0 0,-1 0 1 0 0,0 0 0 0 0,1 0-1 0 0,-1-1 1 0 0,0 1-1 0 0,0-1 1 0 0,0 0 0 0 0,0 1-1 0 0,-1-1 1 0 0,1 0 0 0 0,-1 0-1 0 0,-4 3 1 0 0,0-1 14 0 0,-9 8-4 0 0,0-1 0 0 0,-1-1 0 0 0,0-1-1 0 0,-1 0 1 0 0,0-1 0 0 0,-1-1-1 0 0,1-1 1 0 0,-35 7 0 0 0,36-10-14 0 0,0-1 0 0 0,0 0 0 0 0,-1-2 0 0 0,1 0-1 0 0,0-1 1 0 0,0-1 0 0 0,-1 0 0 0 0,1-1 0 0 0,1-1 0 0 0,-22-8 0 0 0,24 6-1762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6.2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24 807 19263 0 0,'-24'-36'2940'0'0,"27"34"-2004"0"0,97-45 1750 0 0,55-30-1977 0 0,-96 47-858 0 0,1 2 0 0 0,74-22 0 0 0,-76 28-1334 0 0,-32 11 78 0 0</inkml:trace>
  <inkml:trace contextRef="#ctx0" brushRef="#br0" timeOffset="1">784 5 2703 0 0,'-9'-5'21820'0'0,"27"46"-21577"0"0,-12-27-254 0 0,-3-6-36 0 0,1-1 0 0 0,1 1 0 0 0,9 13 0 0 0,25 34-209 0 0,-2-3 165 0 0,16 25 222 0 0,-17-24-71 0 0,1 1-48 0 0,-12-16 13 0 0,-20-31 103 0 0,0 1 32 0 0,1 2-96 0 0,-3-6 19 0 0,-1 1 1 0 0,1-1-1 0 0,0 1 0 0 0,1-1 0 0 0,-1 0 1 0 0,7 5-1 0 0,12 15 69 0 0,-16-18-40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51 438 15287 0 0,'-2'1'68'0'0,"0"-1"0"0"0,0 0-1 0 0,0 1 1 0 0,0 0 0 0 0,0-1-1 0 0,0 1 1 0 0,1 0-1 0 0,-1 0 1 0 0,0 0 0 0 0,0 0-1 0 0,1 0 1 0 0,-1 1 0 0 0,0-1-1 0 0,1 0 1 0 0,0 1 0 0 0,-1-1-1 0 0,1 1 1 0 0,0 0 0 0 0,0-1-1 0 0,-1 1 1 0 0,2 0 0 0 0,-1 0-1 0 0,0 0 1 0 0,0-1 0 0 0,0 4-1 0 0,-2 2 375 0 0,1-1-1 0 0,0 1 1 0 0,1 0-1 0 0,-1-1 1 0 0,1 1-1 0 0,0 8 1 0 0,7-5 639 0 0,16 31 79 0 0,-17-31 30 0 0,5-5 9 0 0,28 17-108 0 0,-34-19-976 0 0,0 0 1 0 0,0-1-1 0 0,0 0 1 0 0,0 0-1 0 0,0 0 0 0 0,1-1 1 0 0,5 2-1 0 0,-1 0 27 0 0,30 10 499 0 0,-29-11-534 0 0,-4 0-52 0 0,-1 0-1 0 0,1 0 1 0 0,0-1 0 0 0,-1 0 0 0 0,8 0-1 0 0,-2 0-1 0 0,-3 1-5 0 0,0-1 0 0 0,1 0 0 0 0,-1 0 0 0 0,11-1-1 0 0,-3 0-7 0 0,48-1 37 0 0,0-2 0 0 0,0-3 0 0 0,75-17 0 0 0,-102 16-71 0 0,-1-2-1 0 0,0-1 1 0 0,0-2 0 0 0,-1-2 0 0 0,-1-1-1 0 0,40-24 1 0 0,-68 36-9 0 0,0-1 1 0 0,0-1-1 0 0,-1 1 1 0 0,0-1-1 0 0,0 1 0 0 0,0-1 1 0 0,0-1-1 0 0,-1 1 1 0 0,7-12-1 0 0,-9 13-17 0 0,0 0 0 0 0,0 0 0 0 0,-1-1 0 0 0,1 1 0 0 0,-1-1 0 0 0,0 1 0 0 0,-1-1 0 0 0,1 1 0 0 0,-1-1 0 0 0,0 0 1 0 0,0 1-1 0 0,0-1 0 0 0,0 0 0 0 0,-1 1 0 0 0,-2-8 0 0 0,-1-4-342 0 0,-2 0 1 0 0,0 0-1 0 0,0 1 1 0 0,-2 0-1 0 0,0 0 1 0 0,0 1 0 0 0,-2 0-1 0 0,1 0 1 0 0,-2 1-1 0 0,0 0 1 0 0,-14-11-1 0 0,8 8-1028 0 0,-1 2 0 0 0,-1 0-1 0 0,0 2 1 0 0,-1 0 0 0 0,-1 1 0 0 0,1 1-1 0 0,-34-12 1 0 0,-42-5-1053 0 0,65 20 3131 0 0,0-2 0 0 0,-46-20 0 0 0,74 28-735 0 0,0 0 1 0 0,1 0-1 0 0,-1-1 0 0 0,1 1 0 0 0,-1-1 0 0 0,1 0 0 0 0,0 0 0 0 0,0 1 0 0 0,-1-2 0 0 0,1 1 1 0 0,-2-3-1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33 17103 0 0,'-1'-2'152'0'0,"1"0"12"0"0,-1 0 0 0 0,1 0 0 0 0,-1 0 0 0 0,1 0 0 0 0,-1 1 0 0 0,1-1 0 0 0,0 0 0 0 0,0-3 0 0 0,0 5-173 0 0,1-1 1 0 0,-1 1-1 0 0,0-1 0 0 0,0 0 1 0 0,1 1-1 0 0,-1-1 0 0 0,1 1 1 0 0,-1-1-1 0 0,0 1 0 0 0,1 0 1 0 0,-1-1-1 0 0,1 1 0 0 0,-1-1 1 0 0,1 1-1 0 0,-1 0 0 0 0,1-1 1 0 0,-1 1-1 0 0,1 0 0 0 0,0-1 1 0 0,-1 1-1 0 0,1 0 0 0 0,-1 0 1 0 0,1 0-1 0 0,0 0 0 0 0,-1 0 1 0 0,1 0-1 0 0,-1 0 1 0 0,1 0-1 0 0,1 0 0 0 0,0-1 31 0 0,-1 1-6 0 0,-1 0-1 0 0,1 0 1 0 0,0-1-1 0 0,-1 1 1 0 0,1 0-1 0 0,0 0 1 0 0,-1 0-1 0 0,1 0 1 0 0,0 0-1 0 0,0 0 1 0 0,-1 0 0 0 0,1 0-1 0 0,0 1 1 0 0,-1-1-1 0 0,1 0 1 0 0,0 0-1 0 0,-1 1 1 0 0,1-1-1 0 0,0 0 1 0 0,-1 1-1 0 0,1-1 1 0 0,-1 0-1 0 0,1 1 1 0 0,0-1-1 0 0,-1 1 1 0 0,1-1-1 0 0,-1 1 1 0 0,1-1-1 0 0,-1 1 1 0 0,0 0-1 0 0,1-1 1 0 0,-1 1-1 0 0,0-1 1 0 0,1 2 0 0 0,23 33 941 0 0,-18-26 15 0 0,-4 23 454 0 0,-1-24-1130 0 0,0 0 0 0 0,-1 0-1 0 0,0 0 1 0 0,-1 11 0 0 0,-3 30 606 0 0,-19 91 0 0 0,15-111-764 0 0,-1 3 311 0 0,-8 56 0 0 0,18-82-1009 0 0,0-4-64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1 197 20791 0 0,'4'8'714'0'0,"1"1"0"0"0,8 11 0 0 0,-5-9-687 0 0,4 5-108 0 0,17 13 61 0 0,-10-14 252 0 0,29 17 109 0 0,-44-29-269 0 0,0-1 0 0 0,0 0 0 0 0,1 1 0 0 0,5 1 0 0 0,47 20 348 0 0,-29-13 226 0 0,-12-6-402 0 0,45 14 1021 0 0,5-2-233 0 0,-55-14-960 0 0,32 6 216 0 0,-34-7-236 0 0,29 3 148 0 0,-15-4-156 0 0,1-1-1 0 0,36-4 1 0 0,-49 3-35 0 0,-1 0 0 0 0,0-1 0 0 0,1-1 0 0 0,-1 0 0 0 0,0 0-1 0 0,0-1 1 0 0,-1 0 0 0 0,1-1 0 0 0,8-5 0 0 0,-16 9-13 0 0,-1 0-1 0 0,0 0 1 0 0,0 0 0 0 0,0 0 0 0 0,-1 0-1 0 0,1 0 1 0 0,0 0 0 0 0,0 0-1 0 0,0-1 1 0 0,-1 1 0 0 0,1 0-1 0 0,-1-1 1 0 0,1 1 0 0 0,-1 0-1 0 0,1-1 1 0 0,-1 1 0 0 0,0 0-1 0 0,0-1 1 0 0,1 1 0 0 0,-1 0 0 0 0,0-1-1 0 0,0 1 1 0 0,-1-1 0 0 0,1 1-1 0 0,0 0 1 0 0,0-1 0 0 0,-1 1-1 0 0,1 0 1 0 0,0-1 0 0 0,-1 1-1 0 0,0 0 1 0 0,1-1 0 0 0,-2 0-1 0 0,-2-6-39 0 0,-1 1 0 0 0,0 0 0 0 0,0 0 0 0 0,-7-7 0 0 0,8 10 27 0 0,-47-55-539 0 0,-146-172-9368 0 0,194 228 9666 0 0,2 2 271 0 0,0-1 1 0 0,-1 1 0 0 0,1-1 0 0 0,0 0-1 0 0,0 1 1 0 0,0-1 0 0 0,0 0 0 0 0,0 0 0 0 0,0 0-1 0 0,0 0 1 0 0,0-2 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472 49 12527 0 0,'-1'-3'244'0'0,"0"1"1"0"0,0-1-1 0 0,1 1 0 0 0,-2-1 0 0 0,1 1 0 0 0,0 0 0 0 0,0-1 0 0 0,-1 1 0 0 0,1 0 1 0 0,-1 0-1 0 0,0 0 0 0 0,0 0 0 0 0,1 1 0 0 0,-1-1 0 0 0,-1 0 0 0 0,1 1 1 0 0,0-1-1 0 0,0 1 0 0 0,0 0 0 0 0,-1 0 0 0 0,1 0 0 0 0,-1 0 0 0 0,1 0 0 0 0,-4-1 1 0 0,1 1 126 0 0,0 1 1 0 0,0-1-1 0 0,-1 1 1 0 0,1 0-1 0 0,0 0 1 0 0,-1 0-1 0 0,1 1 1 0 0,0 0-1 0 0,0 0 1 0 0,-1 0-1 0 0,-6 4 0 0 0,-19 7 72 0 0,0 2-1 0 0,1 1 1 0 0,-35 23-1 0 0,51-29-356 0 0,1 1 0 0 0,0 1 0 0 0,0 0 0 0 0,2 0 0 0 0,-1 2 0 0 0,1-1-1 0 0,1 1 1 0 0,-14 24 0 0 0,7-3 120 0 0,1 0 0 0 0,2 1 0 0 0,-10 38 0 0 0,23-70-187 0 0,0 0 0 0 0,0 0 0 0 0,0 0-1 0 0,1 0 1 0 0,-1 0 0 0 0,1 0 0 0 0,0 6 0 0 0,0-1 17 0 0,0-1 106 0 0,1 3 18 0 0,5 29 7 0 0,-4-30-3 0 0,2 0-17 0 0,14 25-10 0 0,-14-26-1 0 0,7 0-1 0 0,32 23-7 0 0,-41-29-115 0 0,0-1 1 0 0,0 1-1 0 0,1-1 1 0 0,-1 0-1 0 0,0 1 1 0 0,0-1-1 0 0,1 0 1 0 0,2 0-1 0 0,38 13 154 0 0,63 11 1 0 0,-81-21-129 0 0,-1-1 0 0 0,1-1 1 0 0,-1-1-1 0 0,1-1 0 0 0,0-1 1 0 0,-1-2-1 0 0,1 0 0 0 0,-1-1 1 0 0,42-14-1 0 0,-30 6-61 0 0,-1-2 0 0 0,-1-2 0 0 0,34-19 0 0 0,-66 34 25 0 0,1-1 0 0 0,-1 0-1 0 0,1 1 1 0 0,-1-1 0 0 0,0 0 0 0 0,1 0-1 0 0,-1 0 1 0 0,0-1 0 0 0,-1 1 0 0 0,1 0-1 0 0,0-1 1 0 0,-1 1 0 0 0,1-1 0 0 0,-1 0-1 0 0,2-4 1 0 0,-3 5-13 0 0,1 0 1 0 0,-1-1-1 0 0,0 1 0 0 0,0-1 0 0 0,-1 1 1 0 0,1 0-1 0 0,0-1 0 0 0,-1 1 1 0 0,1 0-1 0 0,-1 0 0 0 0,0-1 0 0 0,0 1 1 0 0,0 0-1 0 0,0 0 0 0 0,0 0 0 0 0,0 0 1 0 0,-1 0-1 0 0,1 0 0 0 0,-4-3 0 0 0,-3-4-117 0 0,-1 0-1 0 0,0 1 0 0 0,0 0 0 0 0,-1 1 0 0 0,0 0 0 0 0,0 0 0 0 0,-21-9 0 0 0,10 7 132 0 0,1 2-1 0 0,-1-1 1 0 0,-32-5-1 0 0,51 13-111 0 0,-22-3 593 0 0,23 3-552 0 0,1-1 0 0 0,-1 1 0 0 0,1 0-1 0 0,-1 0 1 0 0,1 0 0 0 0,-1 0-1 0 0,1 0 1 0 0,-1 0 0 0 0,1 1-1 0 0,-1-1 1 0 0,1 0 0 0 0,-1 0-1 0 0,1 0 1 0 0,-1 0 0 0 0,1 1-1 0 0,-1-1 1 0 0,1 0 0 0 0,-1 0-1 0 0,1 1 1 0 0,-1-1 0 0 0,1 0 0 0 0,0 1-1 0 0,-1-1 1 0 0,1 0 0 0 0,-1 1-1 0 0,1-1 1 0 0,0 1 0 0 0,0-1-1 0 0,-1 1 1 0 0,1-1 0 0 0,0 1-1 0 0,0-1 1 0 0,-1 1 0 0 0,1-1-1 0 0,0 1 1 0 0,0 0 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08:21:26.4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93 19 2703 0 0,'-7'-19'11012'0'0,"4"34"-7209"0"0,-28 75-145 0 0,13-43-2633 0 0,9-27-699 0 0,5-11-190 0 0,0 0 0 0 0,0 0-1 0 0,2 1 1 0 0,-4 15 0 0 0,2-2-71 0 0,3-10-12 0 0,4 18-31 0 0,-3-23-1538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4:01.91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208 1418 655 0 0,'-8'4'190'0'0,"1"-1"0"0"0,0 1-1 0 0,0 0 1 0 0,-8 6 0 0 0,-16 10-123 0 0,18-14 661 0 0,-1 1 0 0 0,1 1 0 0 0,1 0 0 0 0,-23 20 0 0 0,-11 26 5434 0 0,56-77-4345 0 0,10-11-146 0 0,1 1 0 0 0,43-52 0 0 0,-43 60-1129 0 0,1 1-1 0 0,32-26 1 0 0,55-37 202 0 0,37-34 215 0 0,-65 40-340 0 0,22-21-11 0 0,-74 76-380 0 0,56-38 0 0 0,40-14-15 0 0,102-73 123 0 0,60-53-336 0 0,16 10-30 0 0,-250 159 28 0 0,14-7 2 0 0,-34 23 0 0 0,0-2 0 0 0,29-26 0 0 0,-60 46-15 0 0,-1 0 0 0 0,0 0 1 0 0,0 0-1 0 0,0 0 0 0 0,0 0 0 0 0,0 0 0 0 0,-1-1 0 0 0,1 1 0 0 0,0 0 0 0 0,0 0 0 0 0,-1-1 1 0 0,1 1-1 0 0,0-3 0 0 0,-1 3-1 0 0,0 1 0 0 0,0 0 0 0 0,0 0 0 0 0,0-1 1 0 0,0 1-1 0 0,0 0 0 0 0,0-1 0 0 0,0 1 0 0 0,0 0 0 0 0,0 0 1 0 0,0-1-1 0 0,0 1 0 0 0,-1 0 0 0 0,1 0 0 0 0,0-1 0 0 0,0 1 0 0 0,0 0 1 0 0,0 0-1 0 0,-1 0 0 0 0,1-1 0 0 0,0 1 0 0 0,0 0 0 0 0,0 0 1 0 0,-1 0-1 0 0,1-1 0 0 0,-1 1 0 0 0,-12-1-557 0 0,2 3 100 0 0,1 0 1 0 0,0 1-1 0 0,0 0 1 0 0,1 0-1 0 0,-1 1 1 0 0,-12 7-1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6.6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7 225 16471 0 0,'0'-1'414'0'0,"-1"-2"-158"0"0,0 1 0 0 0,0 0-1 0 0,0 0 1 0 0,0 0 0 0 0,1 0 0 0 0,-1-1 0 0 0,1-6 3339 0 0,7 9-2931 0 0,47-9 436 0 0,63-19-1 0 0,58-25-775 0 0,-115 33-352 0 0,60-29 0 0 0,-46 10-3415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7.0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0 336 4143 0 0,'5'-25'12758'0'0,"-3"32"-11844"0"0,7 25-67 0 0,-7-25-14 0 0,2 53 1286 0 0,-1-15-942 0 0,1 6-636 0 0,3 5-159 0 0,-6-46-326 0 0,-1-4-14 0 0,1 0 0 0 0,0 0 1 0 0,0-1-1 0 0,0 1 0 0 0,4 7 0 0 0,5 20 102 0 0,-7-25 9 0 0,1 2 41 0 0,15 27 19 0 0,-15-28 3 0 0,4-2-15 0 0,20 20-62 0 0,-27-26-128 0 0,0 0 0 0 0,0 0 0 0 0,0 0-1 0 0,1 0 1 0 0,-1 0 0 0 0,0 0 0 0 0,0-1 0 0 0,0 1-1 0 0,3 1 1 0 0,23 9 93 0 0,-11-6 8 0 0,-6-2-66 0 0,-5-1-3 0 0,1-1 0 0 0,0 0 0 0 0,0 0 0 0 0,0 0 0 0 0,8-1 0 0 0,-3 2 10 0 0,-5-1-8 0 0,0 0 0 0 0,0-1-1 0 0,0 0 1 0 0,1 0 0 0 0,8-1-1 0 0,21-2 124 0 0,-19 0 7 0 0,0-2-68 0 0,0-1 0 0 0,0-1 0 0 0,-1-1 0 0 0,21-13 0 0 0,-13 4-60 0 0,-1-1-1 0 0,-1-2 1 0 0,-1 0 0 0 0,-1-1 0 0 0,-1-1 0 0 0,0-1-1 0 0,-2 0 1 0 0,-1-2 0 0 0,25-49 0 0 0,-36 66-28 0 0,-2 1 0 0 0,1-1 0 0 0,-1 0 0 0 0,-1 0 0 0 0,1 0 0 0 0,-1-1 0 0 0,0 1 0 0 0,-1 0 0 0 0,0-1 0 0 0,-1 1 0 0 0,0-1 0 0 0,0 1 0 0 0,0-1 0 0 0,-1 1 0 0 0,-1-1 0 0 0,1 1 0 0 0,-1-1 0 0 0,-1 1 0 0 0,0 0 0 0 0,0 0 0 0 0,-4-8 0 0 0,-21-33 63 0 0,-43-60 0 0 0,38 62-206 0 0,24 34 48 0 0,0 0 0 0 0,-1 1 0 0 0,0 1 0 0 0,-22-19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7.4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23151 0 0,'0'0'2719'0'0,"4"9"-2518"0"0,17 42 166 0 0,-5-15-334 0 0,2 10-33 0 0,-14-34-4 0 0,-1 0-1 0 0,2 13 1 0 0,-4-17-13 0 0,0 0 1 0 0,-1 0 0 0 0,-1 13-1 0 0,-5 10-33 0 0,5-25 95 0 0,-1-2 40 0 0,-6 10 10 0 0,5-9-15 0 0,3-5-83 0 0,-1 0 1 0 0,1 1-1 0 0,0-1 0 0 0,-1 0 1 0 0,1 0-1 0 0,-1 1 0 0 0,1-1 1 0 0,0 0-1 0 0,-1 0 0 0 0,1 0 0 0 0,-1 1 1 0 0,1-1-1 0 0,-1 0 0 0 0,1 0 1 0 0,0 0-1 0 0,-1 0 0 0 0,1 0 1 0 0,-1 0-1 0 0,1 0 0 0 0,-1 0 1 0 0,1 0-1 0 0,-1 0 0 0 0,1 0 0 0 0,-1 0 1 0 0,1 0-1 0 0,-1 0 0 0 0,1-1 1 0 0,0 1-1 0 0,-1 0 0 0 0,1 0 1 0 0,-1 0-1 0 0,1-1 0 0 0,0 1 1 0 0,-1 0-1 0 0,1-1 0 0 0,0 1 0 0 0,-1 0 1 0 0,1-1-1 0 0,0 1 0 0 0,-1 0 1 0 0,1-1-1 0 0,-5-16-378 0 0,4 14 250 0 0,-3-16-2260 0 0,2 8 967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7.7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1 516 14743 0 0,'0'0'2479'0'0,"8"6"-1504"0"0,2 2-637 0 0,-2-2 232 0 0,0 0 0 0 0,16 9 0 0 0,-15-9-230 0 0,28 15 1346 0 0,-26-15-1352 0 0,-5-2-11 0 0,1 0-1 0 0,0-1 1 0 0,0 0 0 0 0,12 4 0 0 0,20 7 330 0 0,-17-8-127 0 0,22 3 158 0 0,87 7 0 0 0,-119-15-654 0 0,-4 0 9 0 0,0-1 0 0 0,0 0 0 0 0,12-1 0 0 0,-10 1-5 0 0,26-3 139 0 0,-29 3-139 0 0,21-5 100 0 0,-5-2-65 0 0,-17 5-60 0 0,0-1-1 0 0,0 1 0 0 0,-1-1 1 0 0,1 0-1 0 0,-1 0 0 0 0,0-1 1 0 0,0 1-1 0 0,0-1 0 0 0,-1-1 1 0 0,1 1-1 0 0,-1 0 0 0 0,0-1 1 0 0,0 0-1 0 0,-1 0 0 0 0,1 0 1 0 0,-1-1-1 0 0,0 1 0 0 0,0-1 1 0 0,2-7-1 0 0,-2 2-34 0 0,0-1 0 0 0,-1 0 0 0 0,0 1 1 0 0,-1-1-1 0 0,0 0 0 0 0,-1 0 0 0 0,0 0 0 0 0,-1 0 0 0 0,-3-12 0 0 0,-4-20-245 0 0,-3 0 0 0 0,-1 1 0 0 0,-3 1 0 0 0,-1 1 0 0 0,-37-69 0 0 0,49 101 256 0 0,-1 2 216 0 0,1-1-1 0 0,1 0 0 0 0,-3-9 1 0 0,5 15-271 0 0,0 0 1 0 0,1 0-1 0 0,-1-1 1 0 0,1 1-1 0 0,0 0 0 0 0,0-1 1 0 0,0 1-1 0 0,0 0 1 0 0,0-1-1 0 0,0 1 0 0 0,1 0 1 0 0,-1 0-1 0 0,1-1 1 0 0,0 1-1 0 0,-1 0 0 0 0,3-3 1 0 0,1-2-1054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18.2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388 23 15863 0 0,'0'-1'45'0'0,"0"0"135"0"0,0-1-1 0 0,1 0 1 0 0,-2 0-1 0 0,1 0 1 0 0,0 1-1 0 0,0-1 1 0 0,-1 0 0 0 0,1 0-1 0 0,-1 1 1 0 0,0-4-1 0 0,0 5-119 0 0,0 1 0 0 0,0-1 1 0 0,0 0-1 0 0,0 1 0 0 0,0-1 0 0 0,0 1 0 0 0,0-1 0 0 0,0 1 0 0 0,0-1 0 0 0,1 1 0 0 0,-1 0 0 0 0,0-1 0 0 0,0 2 1 0 0,-4 2-283 0 0,-33 29 739 0 0,-62 68 0 0 0,12-13 2510 0 0,56-58-2082 0 0,-34 41 0 0 0,60-64-791 0 0,5-6-138 0 0,0 1 0 0 0,0-1 0 0 0,0 1 0 0 0,0-1 0 0 0,0 1 1 0 0,0 0-1 0 0,0-1 0 0 0,0 3 0 0 0,-4 7 141 0 0,-6 16 43 0 0,5-8-111 0 0,5-14 0 0 0,0 3 7 0 0,-1 24 7 0 0,1-24 1 0 0,2 1-7 0 0,4 28-22 0 0,1-18-6 0 0,11 24-22 0 0,-8-25 112 0 0,11 15 25 0 0,-8-17-7 0 0,16 16-9 0 0,-13-18-35 0 0,-5-6-94 0 0,-5-3-1 0 0,1 0 0 0 0,0-1-1 0 0,1 0 1 0 0,10 6-1 0 0,-8-4 1 0 0,-4-2-3 0 0,0-1 0 0 0,0 0 1 0 0,1 0-1 0 0,0 0 0 0 0,6 2 0 0 0,-3-1 12 0 0,-5-1-13 0 0,0-1 1 0 0,0 0-1 0 0,1 0 0 0 0,-1-1 1 0 0,1 1-1 0 0,8 0 0 0 0,-4 1 13 0 0,-4-1-12 0 0,0-1-1 0 0,0 1 1 0 0,0-1 0 0 0,1 0-1 0 0,5 0 1 0 0,-2 1 0 0 0,-6-2-16 0 0,0 1 1 0 0,1 0-1 0 0,-1-1 0 0 0,0 0 1 0 0,1 1-1 0 0,-1-1 0 0 0,1-1 1 0 0,5 0-1 0 0,-1 1 14 0 0,-5 1-18 0 0,0-1 0 0 0,0 0 0 0 0,1-1 0 0 0,-1 1 0 0 0,0 0 0 0 0,0-1 0 0 0,0 0 0 0 0,0 0 0 0 0,3-1 0 0 0,11-4 16 0 0,0-1 0 0 0,0 0 0 0 0,-1-1 0 0 0,0-1 0 0 0,-1 0 0 0 0,16-13 0 0 0,-22 15-43 0 0,-1-1 1 0 0,0 0-1 0 0,-1-1 0 0 0,1 0 0 0 0,-2 0 1 0 0,1 0-1 0 0,-1-1 0 0 0,-1 0 0 0 0,0 0 1 0 0,0-1-1 0 0,-1 1 0 0 0,0-1 1 0 0,-1 0-1 0 0,3-18 0 0 0,-5 26 1 0 0,-1 0 0 0 0,0 0 1 0 0,0 0-1 0 0,0 0 0 0 0,-1 0 0 0 0,1 0 0 0 0,-1 0 1 0 0,1 0-1 0 0,-1 0 0 0 0,0 0 0 0 0,0 0 0 0 0,0 1 0 0 0,0-1 1 0 0,-1 0-1 0 0,1 1 0 0 0,-1-1 0 0 0,-3-3 0 0 0,2 3-25 0 0,0 0 0 0 0,-1 0 0 0 0,1 0 0 0 0,-1 0 0 0 0,0 1 0 0 0,0-1 0 0 0,0 1-1 0 0,0 0 1 0 0,-1 0 0 0 0,-5-1 0 0 0,-3 0-35 0 0,1 0 0 0 0,-1 1 0 0 0,1 1 0 0 0,-1 0 0 0 0,0 1 0 0 0,1 0 0 0 0,-19 2 0 0 0,14 1 89 0 0,8-3 3 0 0,1 1-1 0 0,-1 1 0 0 0,1 0 1 0 0,0 0-1 0 0,-14 6 0 0 0,21-8-85 0 0,6-1-17 0 0,19-4 65 0 0,91-28 329 0 0,-4 9-96 0 0,-77 18-205 0 0,19-2-77 0 0,-22 4-80 0 0,-23 3-13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20.8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6978 0 1319 0 0,'0'1'297'0'0,"0"0"-1"0"0,0 0 0 0 0,0-1 1 0 0,4 9 3555 0 0,-3-8-3556 0 0,13 20 7150 0 0,8 16-7023 0 0,-17-28 310 0 0,1 1-390 0 0,16 29-72 0 0,-17-30-30 0 0,1 1-8 0 0,27 50 331 0 0,-6-8 136 0 0,-23-40-585 0 0,-1-5-12 0 0,0-1 0 0 0,1 1 0 0 0,-1 0 0 0 0,8 9 0 0 0,21 31 427 0 0,-26-37-444 0 0,20 25 258 0 0,-4-7-191 0 0,-17-21-8 0 0,2 2 9 0 0,21 29 39 0 0,-21-29 20 0 0,-1 1 3 0 0,19 28 2 0 0,-19-28 6 0 0,0 2 6 0 0,18 34 2 0 0,-19-38-139 0 0,0 1-1 0 0,-1 0 0 0 0,4 13 1 0 0,-4-10-24 0 0,1-3 9 0 0,-1 1 0 0 0,-1 0 0 0 0,3 9 0 0 0,5 24 194 0 0,10 26-80 0 0,-1-4-43 0 0,0-4 39 0 0,-3-8-12 0 0,-3-6-160 0 0,-8-28-15 0 0,7 31 63 0 0,1 19 79 0 0,-1 8 0 0 0,-2 0-14 0 0,1-6-1 0 0,-2-6 0 0 0,-2-5-11 0 0,-6-49-108 0 0,-1-3 8 0 0,0 1 1 0 0,0-1-1 0 0,-1 13 0 0 0,1 44 79 0 0,-1-49-66 0 0,-2 47 129 0 0,-3 23 33 0 0,0-5 8 0 0,-1-9-9 0 0,-1-10-114 0 0,0-1 10 0 0,0 6 159 0 0,1 8 2 0 0,2 5-172 0 0,0-17-48 0 0,-3 18 130 0 0,0-20-29 0 0,-2-3-1 0 0,-2 1-11 0 0,0 0-106 0 0,-3 22-11 0 0,-2-1 13 0 0,0-9 41 0 0,0-7-41 0 0,-2-4 6 0 0,-2 7 153 0 0,1-7-39 0 0,2-2-109 0 0,-6 19 24 0 0,2-13-25 0 0,12-41 19 0 0,-17 33-20 0 0,24-51-20 0 0,-7 14 19 0 0,-1 0-1 0 0,-22 29 1 0 0,1-6 30 0 0,-84 123-133 0 0,101-142 98 0 0,-60 99 272 0 0,54-93-178 0 0,-48 55 0 0 0,31-49-95 0 0,-2-2 0 0 0,-53 37-1 0 0,-9 6 6 0 0,-34 56 112 0 0,24-21 62 0 0,91-93-166 0 0,-1-2 0 0 0,-1 0 0 0 0,-45 25-1 0 0,-28 5-15 0 0,36-19-12 0 0,-104 66-1 0 0,122-64 3 0 0,-10 7 15 0 0,-3-1 0 0 0,-72 35 0 0 0,19-23 17 0 0,-58 28 18 0 0,87-42-9 0 0,-1-4 0 0 0,-89 21 1 0 0,5-1-49 0 0,-67 18 5 0 0,86-26 0 0 0,-9 9 78 0 0,76-22 31 0 0,-109 22 0 0 0,-182 24-109 0 0,73-32 0 0 0,126-21 0 0 0,-366 21 8 0 0,506-41-5 0 0,-465 2 298 0 0,356-5-325 0 0,-567-42 24 0 0,194-16 0 0 0,67 1 0 0 0,404 52 0 0 0,0-2 0 0 0,-55-19 0 0 0,-71-42 0 0 0,165 70-1 0 0,-41-18 8 0 0,38 17-15 0 0,0 0 0 0 0,0 0 0 0 0,0 0 0 0 0,0 1 0 0 0,0-1 0 0 0,0 1 0 0 0,0 0-1 0 0,-8 1 1 0 0,12-2-73 0 0,-2 2 232 0 0,2 9-1143 0 0,2 28 414 0 0,-2-28-135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21.6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100 3 2039 0 0,'-10'-1'148'0'0,"1"0"-1"0"0,-1 1 0 0 0,-13 1 0 0 0,-24 19 16036 0 0,48-19-15763 0 0,11 34 239 0 0,-8-26 602 0 0,-1 2-637 0 0,19 52 344 0 0,-5-14-368 0 0,-5-15-312 0 0,-10-25 0 0 0,3 2 0 0 0,14 32 0 0 0,-15-32-16 0 0,2-2-67 0 0,15 29-27 0 0,-16-28-9 0 0,0-2 8 0 0,17 26 38 0 0,-16-26 10 0 0,-2 0 6 0 0,12 23-6 0 0,-12-23-29 0 0,0 0-17 0 0,13 26-3 0 0,-13-25-12 0 0,0 0-49 0 0,12 27-19 0 0,-12-27-7 0 0,0 1-5 0 0,18 46 112 0 0,-4-14-143 0 0,-1-1-53 0 0,-13-33-54 0 0,1-19-17 0 0,-7-9-320 0 0,-2 0 1 0 0,0 1-1 0 0,-13-35 0 0 0,12 40-318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22.0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12 230 8519 0 0,'-2'-4'508'0'0,"0"0"0"0"0,1 0-1 0 0,-1 0 1 0 0,1 0-1 0 0,0 0 1 0 0,0 0 0 0 0,0 0-1 0 0,1-1 1 0 0,-1 1 0 0 0,1 0-1 0 0,0-7 1 0 0,1 9-353 0 0,-1-1 1 0 0,0 1-1 0 0,0 0 1 0 0,1 0 0 0 0,-1 0-1 0 0,1 0 1 0 0,0 1-1 0 0,-1-1 1 0 0,1 0-1 0 0,0 0 1 0 0,0 0-1 0 0,0 0 1 0 0,1 1 0 0 0,-1-1-1 0 0,0 1 1 0 0,1-1-1 0 0,-1 1 1 0 0,1-1-1 0 0,-1 1 1 0 0,1 0-1 0 0,-1-1 1 0 0,1 1 0 0 0,0 0-1 0 0,0 0 1 0 0,3-1 1010 0 0,2 3-762 0 0,21 4-11 0 0,-21-3 9 0 0,0 0 36 0 0,36 11 466 0 0,-36-10-752 0 0,25 4 599 0 0,-24-5-604 0 0,-3-1-25 0 0,0 0 1 0 0,0-1-1 0 0,0 1 0 0 0,0-1 1 0 0,5 0-1 0 0,37 1 551 0 0,132-23 285 0 0,-176 22-956 0 0,325-47 869 0 0,-270 36-659 0 0,-1-2-1 0 0,74-27 0 0 0,-84 24-117 0 0,-33 11-63 0 0,-5 2-28 0 0,-1 0 0 0 0,1 1 0 0 0,0 0 0 0 0,15-2-1 0 0,-34 10 255 0 0,0-1-1766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6:22.5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34 714 10479 0 0,'-3'0'130'0'0,"1"0"0"0"0,0 1 0 0 0,-1-1-1 0 0,1 0 1 0 0,0 1 0 0 0,0-1 0 0 0,-1 1 0 0 0,-2 1 361 0 0,4 1-285 0 0,-5 8-19 0 0,5-8 316 0 0,0-10 422 0 0,1 0 1 0 0,-1-1-1 0 0,1 1 1 0 0,1-11-1 0 0,0-2 142 0 0,0-4-389 0 0,0 0 0 0 0,2 0 0 0 0,10-41 0 0 0,-8 44-635 0 0,2 1 0 0 0,0 0 0 0 0,1 1 0 0 0,1-1-1 0 0,1 2 1 0 0,1-1 0 0 0,0 1 0 0 0,1 1 0 0 0,1 0 0 0 0,1 1 0 0 0,0 1-1 0 0,1 0 1 0 0,20-16 0 0 0,249-156 1630 0 0,-258 171-1510 0 0,0 1 0 0 0,1 2-1 0 0,56-21 1 0 0,-81 33-495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2.6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2179 94 5495 0 0,'0'-4'253'0'0,"1"1"0"0"0,0-1 0 0 0,0 0 0 0 0,1 0 0 0 0,-1 0 0 0 0,1 1 0 0 0,0-1 0 0 0,0 1 0 0 0,3-5 0 0 0,2-3-129 0 0,-7 10-19 0 0,1 0 0 0 0,0 0 0 0 0,-1 0 0 0 0,1-1 0 0 0,0 1 0 0 0,-1 0 0 0 0,1 0 0 0 0,-1-1 0 0 0,0 1 0 0 0,1 0 0 0 0,-1-1 0 0 0,0 1 0 0 0,0-1 0 0 0,0 1 0 0 0,0 0 0 0 0,0-1-1 0 0,-1-1 1 0 0,1 2 89 0 0,0 1 0 0 0,-1-1 0 0 0,1 0 0 0 0,-1 0 0 0 0,1 0 0 0 0,-1 1 0 0 0,1-1 0 0 0,-1 0-1 0 0,0 1 1 0 0,1-1 0 0 0,-1 0 0 0 0,0 1 0 0 0,0-1 0 0 0,1 1 0 0 0,-1-1 0 0 0,0 1-1 0 0,0-1 1 0 0,0 1 0 0 0,-1-1 0 0 0,-2 0 245 0 0,0 1 1 0 0,0-1-1 0 0,0 0 0 0 0,0 1 0 0 0,0 0 1 0 0,0 0-1 0 0,0 0 0 0 0,0 0 0 0 0,-7 2 1 0 0,-204 36 2596 0 0,-76 19-2610 0 0,124-16-171 0 0,1-1 93 0 0,119-27-40 0 0,-68 31 1 0 0,-2 4 189 0 0,-34 16-110 0 0,131-54-348 0 0,-1 2 0 0 0,1 1 1 0 0,1 0-1 0 0,1 1 1 0 0,-18 17-1 0 0,-48 59 154 0 0,53-54-64 0 0,-69 61-1 0 0,18-36-136 0 0,-35 30-50 0 0,104-79 52 0 0,0 1 0 0 0,1 1-1 0 0,0 0 1 0 0,1 1 0 0 0,1 0-1 0 0,-11 20 1 0 0,-34 90 5 0 0,40-90 0 0 0,-5 16 11 0 0,-3 9 95 0 0,9-20-95 0 0,-3 12-78 0 0,2-8 54 0 0,-3 12 13 0 0,3 12 11 0 0,1 8 42 0 0,3-1 0 0 0,1-6-42 0 0,4-7-11 0 0,3-44 1 0 0,1 30 58 0 0,3 3-47 0 0,4 18-12 0 0,2 7 0 0 0,5 5 0 0 0,5-9 12 0 0,0-20 48 0 0,-14-43 12 0 0,3 3-12 0 0,16 37-37 0 0,-10-25 30 0 0,26 50 75 0 0,-32-62-106 0 0,17 34 84 0 0,6 15 54 0 0,6 13 32 0 0,-6-14-101 0 0,11 9-22 0 0,-2-17 4 0 0,-23-34 39 0 0,15 14 15 0 0,-11-15 1 0 0,26 23-7 0 0,-22-19-27 0 0,26 23-13 0 0,-26-21-1 0 0,21 27 8 0 0,-23-25 32 0 0,18 23 9 0 0,-21-25 6 0 0,19 17-11 0 0,-19-20-59 0 0,20 16-38 0 0,-17-19 37 0 0,24 16-37 0 0,-21-18 15 0 0,137 60-20 0 0,-136-66 4 0 0,52 24 81 0 0,-62-26-95 0 0,44 23 45 0 0,-4 0-46 0 0,17 9-11 0 0,224 90 72 0 0,-101-65 75 0 0,-153-53-123 0 0,80 9 1 0 0,38-11-98 0 0,-61-9 93 0 0,1-5 1 0 0,133-23-1 0 0,-184 19-42 0 0,-1-2 0 0 0,53-20-1 0 0,89-47-79 0 0,-126 50 42 0 0,22-10 105 0 0,102-60 0 0 0,78-57-34 0 0,-241 140-26 0 0,0-2-1 0 0,-1-1 1 0 0,-1 0-1 0 0,-1-2 1 0 0,-1-1-1 0 0,-1-1 1 0 0,29-38-1 0 0,30-66 47 0 0,-5 7-63 0 0,-22 42 53 0 0,-3-3 0 0 0,41-90 1 0 0,-66 119 1 0 0,57-133 71 0 0,-69 149-37 0 0,-1-1-1 0 0,-2 0 1 0 0,-1 0 0 0 0,-2-1-1 0 0,1-41 1 0 0,-5 26 28 0 0,-3-1 0 0 0,-2 0 0 0 0,-10-52 0 0 0,5 56-85 0 0,-2-1 0 0 0,-2 1 0 0 0,-37-90 0 0 0,42 124 0 0 0,-1 0 0 0 0,-1 1 0 0 0,0 0 0 0 0,-1 0 0 0 0,-1 1 0 0 0,-14-14 0 0 0,-79-62 0 0 0,28 27 0 0 0,-2-11 0 0 0,-34-29 0 0 0,87 81 0 0 0,-1 2 0 0 0,-46-27 0 0 0,-158-53 0 0 0,174 78 0 0 0,-32-9 38 0 0,-171-33 0 0 0,154 41-39 0 0,14 4 11 0 0,-1 3 1 0 0,0 5 0 0 0,-1 4-1 0 0,-110 6 1 0 0,-70 35-11 0 0,185-21 0 0 0,-393 93-1913 0 0,428-91-7654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4:02.48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62 76 5495 0 0,'-8'-9'2'0'0,"-46"-57"2722"0"0,73 89-2470 0 0,7 16-10 0 0,-19-29 4 0 0,0 1 0 0 0,33 55 248 0 0,1-1-21 0 0,-9-16-338 0 0,-15-23-38 0 0,22 27-10 0 0,-18-27-15 0 0,21 23-44 0 0,-21-24 34 0 0,21 25-32 0 0,-21-23 43 0 0,-12-16-58 0 0,65 98 99 0 0,-8 5 439 0 0,-32-57-84 0 0,-15-27 17 0 0,-5-9-242 0 0,4 7 478 0 0,1 0 0 0 0,26 27 0 0 0,106 117 2211 0 0,-24-17-302 0 0,-85-102-1798 0 0,1 1-451 0 0,-23-29-16 0 0,18 21-42 0 0,-18-24-19 0 0,20 24-3 0 0,-18-22-9 0 0,145 158 655 0 0,-80-95-315 0 0,-31-30-270 0 0,-46-48-315 0 0,24 28 191 0 0,4 6 191 0 0,-10-8-288 0 0,-21-27 71 0 0,-2 1-161 0 0,19 26-27 0 0,-18-27 621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5.8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140 262 13847 0 0,'-2'1'178'0'0,"0"1"0"0"0,1 0 1 0 0,-1-1-1 0 0,1 1 0 0 0,-1 0 0 0 0,1 0 0 0 0,-1 0 0 0 0,-1 5 1457 0 0,0 1-775 0 0,-13 45 679 0 0,-36 120 860 0 0,39-123-1537 0 0,-3 15-87 0 0,3-14 255 0 0,5-20-626 0 0,6-24 1539 0 0,8-29-1743 0 0,-3-220-1800 0 0,-2 215 1229 0 0,2 0-1 0 0,0 0 0 0 0,2 0 1 0 0,1 0-1 0 0,15-41 1 0 0,-11 39 475 0 0,6-18 471 0 0,42-84-1 0 0,-57 128-549 0 0,1 0 0 0 0,0 0 0 0 0,0 0 0 0 0,0 0-1 0 0,1 0 1 0 0,-1 0 0 0 0,1 1 0 0 0,-1-1 0 0 0,1 1 0 0 0,0 0-1 0 0,0 0 1 0 0,0 0 0 0 0,0 0 0 0 0,5-2 0 0 0,-3 3 12 0 0,1-1 0 0 0,-1 1 0 0 0,1 0 0 0 0,0 0 1 0 0,-1 1-1 0 0,1 0 0 0 0,0 0 0 0 0,-1 0 0 0 0,1 1 0 0 0,10 1 0 0 0,-13-1-21 0 0,1 0 0 0 0,0 0-1 0 0,0 0 1 0 0,-1 0 0 0 0,1 0-1 0 0,5 4 1 0 0,-1-2 5 0 0,-1 0 43 0 0,0 2 0 0 0,28 22-11 0 0,4 13 33 0 0,-34-31 34 0 0,15 23 21 0 0,-16-23 136 0 0,1 0-189 0 0,13 28-21 0 0,-14-28 221 0 0,-4 38-129 0 0,0-46-150 0 0,-1 1 0 0 0,1-1 1 0 0,0 0-1 0 0,-1 1 0 0 0,0-1 1 0 0,1 1-1 0 0,-1-1 0 0 0,0 0 0 0 0,0 0 1 0 0,1 1-1 0 0,-1-1 0 0 0,0 0 1 0 0,0 0-1 0 0,0 0 0 0 0,-1 0 1 0 0,1 0-1 0 0,0 0 0 0 0,0 0 0 0 0,0-1 1 0 0,-1 1-1 0 0,1 0 0 0 0,0-1 1 0 0,-1 1-1 0 0,1 0 0 0 0,-1-1 1 0 0,-1 1-1 0 0,-1 0 17 0 0,-6 3-11 0 0,0-1 0 0 0,0-1-1 0 0,0 0 1 0 0,-1 0 0 0 0,1-1-1 0 0,-19 0 1 0 0,13-1-77 0 0,-1-1 1 0 0,0-1-1 0 0,-24-6 0 0 0,25 3-934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6.3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192 26 10479 0 0,'-3'1'166'0'0,"0"0"-1"0"0,0 0 0 0 0,0 0 0 0 0,0 0 1 0 0,0 0-1 0 0,0 1 0 0 0,0 0 0 0 0,1-1 0 0 0,-1 1 1 0 0,0 0-1 0 0,1 0 0 0 0,0 1 0 0 0,-3 2 1 0 0,-7 5 214 0 0,-3 2-249 0 0,4-5 83 0 0,1 1 1 0 0,0 1-1 0 0,1-1 1 0 0,0 1-1 0 0,0 1 1 0 0,1 0-1 0 0,0 0 1 0 0,0 0-1 0 0,-7 16 1 0 0,11-20 110 0 0,3-3-95 0 0,-1 0 0 0 0,0-1 0 0 0,1 1 0 0 0,0 0 0 0 0,0 0 0 0 0,0 0 0 0 0,0 0 0 0 0,0 4 1 0 0,-6 20 1107 0 0,5-20-60 0 0,2 5-281 0 0,-2 34-121 0 0,2-34-20 0 0,3 0-70 0 0,8 37-264 0 0,-8-37-118 0 0,4-2-20 0 0,17 29-31 0 0,-18-30-101 0 0,2-1-41 0 0,23 22-10 0 0,-23-22-9 0 0,0-3-35 0 0,23 17-18 0 0,-23-16-3 0 0,-1-3 4 0 0,24 13 17 0 0,-24-13 10 0 0,0 0 1 0 0,20 6-8 0 0,-20-7-35 0 0,23 2 76 0 0,-23-3-178 0 0,0 0 0 0 0,0 0 0 0 0,0-1-1 0 0,7 0 1 0 0,-3-2-15 0 0,0 0-1 0 0,0-1 0 0 0,-1 0 1 0 0,1 0-1 0 0,-1-1 1 0 0,0 0-1 0 0,0-1 0 0 0,0 0 1 0 0,12-10-1 0 0,3-3-28 0 0,-1-1 0 0 0,25-25 0 0 0,-39 34 14 0 0,-1 0 1 0 0,0-1-1 0 0,0 0 0 0 0,-1 0 1 0 0,0-1-1 0 0,-1 0 1 0 0,-1-1-1 0 0,0 0 1 0 0,0 0-1 0 0,4-18 1 0 0,-8 24 4 0 0,0 0 1 0 0,-1-1-1 0 0,0 1 1 0 0,0-1 0 0 0,-1 1-1 0 0,1-1 1 0 0,-2 0-1 0 0,1 1 1 0 0,-1-1 0 0 0,-1 1-1 0 0,1 0 1 0 0,-1-1-1 0 0,0 1 1 0 0,-1 0 0 0 0,0 0-1 0 0,0 0 1 0 0,0 0 0 0 0,-1 1-1 0 0,0-1 1 0 0,-8-8-1 0 0,0 0 15 0 0,-2 2 0 0 0,0-1 1 0 0,0 2-1 0 0,-2 0 0 0 0,-20-13 0 0 0,24 18 25 0 0,0 0 1 0 0,-1 1-1 0 0,1 0 1 0 0,-1 1-1 0 0,-1 1 1 0 0,1 0 0 0 0,-28-4-1 0 0,32 7-46 0 0,-1 1 1 0 0,0 0-1 0 0,1 1 0 0 0,-1 0 0 0 0,1 1 1 0 0,-1-1-1 0 0,1 2 0 0 0,0-1 1 0 0,0 2-1 0 0,0-1 0 0 0,0 1 0 0 0,0 0 1 0 0,-13 10-1 0 0,16-7 184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6.7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396 31 22287 0 0,'-2'-2'172'0'0,"0"-1"0"0"0,0 1 0 0 0,-1 0 0 0 0,1 0 0 0 0,-1 0 0 0 0,1 0 0 0 0,-1 0-1 0 0,0 1 1 0 0,0-1 0 0 0,1 1 0 0 0,-1 0 0 0 0,0-1 0 0 0,-6 0 0 0 0,-1 0-481 0 0,0 1 0 0 0,0 0 0 0 0,-11 1 0 0 0,2 0 109 0 0,3-1-194 0 0,0 2 1 0 0,1 0 0 0 0,-30 5-1 0 0,39-5 530 0 0,0 1 0 0 0,0 0 0 0 0,0 0 0 0 0,0 0 0 0 0,1 1 0 0 0,-1 0 0 0 0,1 0 0 0 0,0 0 0 0 0,0 1 0 0 0,0 0 0 0 0,0 0 0 0 0,-6 6 0 0 0,10-8 298 0 0,-1 6-273 0 0,1-3-142 0 0,0 0 0 0 0,1 0 0 0 0,-1 0 0 0 0,1 0 0 0 0,0 0 0 0 0,1 6 0 0 0,0-5-15 0 0,0 0-1 0 0,1 0 0 0 0,0-1 1 0 0,1 1-1 0 0,-1-1 0 0 0,1 1 1 0 0,5 8-1 0 0,3 1 5 0 0,19 20 0 0 0,19 17 235 0 0,-39-43-186 0 0,28 31 231 0 0,8 12 12 0 0,-38-43-252 0 0,23 27 183 0 0,-10-8-137 0 0,-16-21-19 0 0,0 2-3 0 0,17 27 15 0 0,-16-27 242 0 0,-3 1-145 0 0,10 31 12 0 0,-10-31 608 0 0,-4-1-543 0 0,-4 27-77 0 0,5-35-176 0 0,0 0 1 0 0,0-1-1 0 0,0 1 0 0 0,0-1 0 0 0,0 1 0 0 0,-1 0 0 0 0,1-1 0 0 0,0 1 0 0 0,0-1 0 0 0,0 1 0 0 0,0 0 0 0 0,-1-1 0 0 0,1 1 0 0 0,0-1 0 0 0,-1 1 1 0 0,1-1-1 0 0,0 1 0 0 0,-1 0 0 0 0,-3 2 28 0 0,0 0 0 0 0,-1 0 1 0 0,1 0-1 0 0,-1-1 1 0 0,0 1-1 0 0,0-1 0 0 0,0 0 1 0 0,0 0-1 0 0,0-1 0 0 0,0 0 1 0 0,0 0-1 0 0,0 0 0 0 0,0 0 1 0 0,-1-1-1 0 0,-5 0 0 0 0,-14-1 20 0 0,-47-7 0 0 0,67 8-49 0 0,-16-4 18 0 0,1 0 1 0 0,-1-1 0 0 0,-37-16-1 0 0,46 16-94 0 0,0-1-1 0 0,0-1 1 0 0,1 0-1 0 0,-1 0 1 0 0,1-1-1 0 0,1-1 1 0 0,-11-10-1 0 0,19 17-265 0 0,0 0 0 0 0,0-1 0 0 0,0 1 0 0 0,1 0 0 0 0,-1 0 0 0 0,1-1 0 0 0,-3-4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7.1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97 1 17103 0 0,'-2'0'503'0'0,"0"12"1994"0"0,-8 45-1539 0 0,0-7 212 0 0,9-39-968 0 0,0-3 89 0 0,0 0 0 0 0,-1-1 1 0 0,-3 12-1 0 0,-10 29 1326 0 0,0-6-308 0 0,2-2-434 0 0,4-14-490 0 0,7-20-161 0 0,2-2-182 0 0,0 1-1 0 0,0-1 1 0 0,-1 1-1 0 0,0-1 1 0 0,-2 8-1 0 0,1-3 5 0 0,1-7-36 0 0,1-1 1 0 0,0 0-1 0 0,0 1 0 0 0,0-1 1 0 0,0 1-1 0 0,0-1 0 0 0,0 0 0 0 0,0 1 1 0 0,0-1-1 0 0,1 3 0 0 0,6 30-3 0 0,-6-25-94 0 0,6-7-2042 0 0,28 10-7263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7.7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138 1 17103 0 0,'0'0'1911'0'0,"-1"8"-1728"0"0,-5 45 607 0 0,0-2-112 0 0,2-25 155 0 0,1-11-547 0 0,-11 44 1140 0 0,11-45-1164 0 0,1-3 145 0 0,-1 0 0 0 0,-9 20 1 0 0,-10 30 974 0 0,17-50-1202 0 0,-11 35 544 0 0,12-35-592 0 0,-9 34 491 0 0,10-34-536 0 0,-6 32 218 0 0,2 8 78 0 0,4-14-313 0 0,2-27-8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8.0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29 14743 0 0,'-1'-7'809'0'0,"-1"-6"-178"0"0,2 13-609 0 0,0 0 1 0 0,0 0-1 0 0,0-1 1 0 0,0 1-1 0 0,0 0 1 0 0,0 0 0 0 0,0-1-1 0 0,0 1 1 0 0,0 0-1 0 0,0 0 1 0 0,0-1-1 0 0,1 1 1 0 0,-1 0-1 0 0,0 0 1 0 0,0 0-1 0 0,0-1 1 0 0,0 1-1 0 0,0 0 1 0 0,0 0 0 0 0,1 0-1 0 0,-1-1 1 0 0,0 1-1 0 0,0 0 1 0 0,0 0-1 0 0,0 0 1 0 0,1 0-1 0 0,-1 0 1 0 0,0-1-1 0 0,0 1 1 0 0,1 0-1 0 0,-1 0 1 0 0,0 0 0 0 0,0 0-1 0 0,0 0 1 0 0,1 0-1 0 0,-1 0 1 0 0,0 0-1 0 0,80-3-10292 0 0,-77 3 9639 0 0,2 2 328 0 0,25 4 4533 0 0,-21-2-2528 0 0,25 14 36 0 0,-25-14 12 0 0,-1 0 2 0 0,26 10-166 0 0,-25-10-701 0 0,0-1-306 0 0,27 11-61 0 0,-27-11-64 0 0,0 0-246 0 0,25 9-103 0 0,-25-9-17 0 0,-1-1-36 0 0,24 6-125 0 0,-24-5-57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8.4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203 1 11231 0 0,'-1'0'67'0'0,"0"0"0"0"0,1 0-1 0 0,-1 0 1 0 0,0 0 0 0 0,0-1-1 0 0,1 1 1 0 0,-1 0 0 0 0,0 0 0 0 0,0 1-1 0 0,1-1 1 0 0,-1 0 0 0 0,0 0-1 0 0,0 0 1 0 0,1 0 0 0 0,-1 1-1 0 0,0-1 1 0 0,1 0 0 0 0,-1 0-1 0 0,0 1 1 0 0,1-1 0 0 0,-1 1-1 0 0,0-1 1 0 0,1 1 0 0 0,-1-1 0 0 0,1 1-1 0 0,-1-1 1 0 0,-4 12 4535 0 0,2-6-3970 0 0,-13 30 28 0 0,-3 7 388 0 0,-23 41 2885 0 0,-43 126 0 0 0,83-202-3734 0 0,0 1-82 0 0,-6 28-18 0 0,7-20-32 0 0,3 16-121 0 0,-1-25-40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8.8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10479 0 0,'0'0'2050'0'0,"1"10"-1030"0"0,1 50 1189 0 0,2 1 722 0 0,-4-46-2418 0 0,5 44 2010 0 0,2 13-138 0 0,-5-59-2013 0 0,6 38 1392 0 0,-1-14-1158 0 0,-5-27-176 0 0,1 1-41 0 0,8 32-41 0 0,-8-33-19 0 0,1 0-214 0 0,14 27-6 0 0,-14-28 166 0 0,3-3-202 0 0,20 17-58 0 0,-26-23-15 0 0,0 1 0 0 0,0-1 0 0 0,0 1 0 0 0,1-1 0 0 0,-1 1 0 0 0,0-1 0 0 0,0 0 0 0 0,0 0 0 0 0,1 1 0 0 0,-1-1 0 0 0,0 0 0 0 0,1 0 0 0 0,-1 0 0 0 0,0 0 0 0 0,0-1 0 0 0,1 1 0 0 0,-1 0 0 0 0,0 0 0 0 0,0-1 0 0 0,0 1 0 0 0,1-1 0 0 0,-1 1 0 0 0,0-1 0 0 0,0 1 0 0 0,0-1 0 0 0,0 0 0 0 0,0 0 0 0 0,0 1 0 0 0,0-1 0 0 0,0 0 0 0 0,0 0 0 0 0,-1 0 0 0 0,1 0 0 0 0,1-2 0 0 0,0 1 0 0 0,5-7-44 0 0,0 0 1 0 0,0 0-1 0 0,-1-1 1 0 0,0 0-1 0 0,7-16 0 0 0,5-10-94 0 0,63-88-973 0 0,-3 5 1394 0 0,-75 113-197 0 0,0 0 1 0 0,0 0-1 0 0,0 0 0 0 0,-1 0 1 0 0,0-1-1 0 0,2-7 0 0 0,-3 11-78 0 0,-1 0 0 0 0,0 0 0 0 0,0 0 0 0 0,0 0 0 0 0,0 0 0 0 0,0 0 0 0 0,-1 0 0 0 0,0 0 0 0 0,1 0 0 0 0,-1 0 0 0 0,0 0 0 0 0,0 0 0 0 0,0 0 0 0 0,-1 0 0 0 0,-2-4 0 0 0,-3-3-2043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9.3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30 15287 0 0,'-1'0'262'0'0,"-1"-1"-1"0"0,1 1 1 0 0,-1-1-1 0 0,1 1 1 0 0,0 0-1 0 0,-1-1 0 0 0,1 1 1 0 0,-1 0-1 0 0,-1 0 1 0 0,-1 3 1221 0 0,8 4 1442 0 0,1-4-2851 0 0,-2-2-58 0 0,1 1-2 0 0,-1 0 0 0 0,1-1 0 0 0,0 1-1 0 0,0-1 1 0 0,0 0 0 0 0,0 0 0 0 0,0 0 0 0 0,0 0-1 0 0,0-1 1 0 0,0 0 0 0 0,8 0 0 0 0,-7-1 8 0 0,1 0 1 0 0,-1-1-1 0 0,0 0 1 0 0,10-4 0 0 0,-14 5-31 0 0,0 1 1 0 0,0-1 0 0 0,0 0 0 0 0,0 1 0 0 0,-1-1-1 0 0,1 0 1 0 0,0 1 0 0 0,0-1 0 0 0,0 0 0 0 0,-1 0 0 0 0,1 0-1 0 0,0 0 1 0 0,0-2 0 0 0,-1 3 4 0 0,0-1 0 0 0,0 1 0 0 0,0-1-1 0 0,0 0 1 0 0,0 1 0 0 0,0-1 0 0 0,0 1 0 0 0,0-1 0 0 0,0 0 0 0 0,0 1-1 0 0,0-1 1 0 0,0 1 0 0 0,-1-1 0 0 0,1 0 0 0 0,0 1 0 0 0,0-1-1 0 0,-1 1 1 0 0,1-1 0 0 0,0 1 0 0 0,-1-1 0 0 0,1 1 0 0 0,-1-1 0 0 0,1 1-1 0 0,0 0 1 0 0,-1-1 0 0 0,1 1 0 0 0,-2-1 0 0 0,-1-1-29 0 0,-1 0 0 0 0,0 1 0 0 0,1-1 0 0 0,-1 1 0 0 0,0 0 0 0 0,0 0 0 0 0,0 0 0 0 0,0 1 0 0 0,0-1 0 0 0,0 1 0 0 0,0 0 0 0 0,-5 0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49.6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60 24335 0 0,'-8'-25'2160'0'0,"0"10"-1728"0"0,2 5-344 0 0,2 3-88 0 0,3 7 152 0 0,2 0 176 0 0,0 0-160 0 0,2-1-312 0 0,0 0-64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27:39.5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0 5495 0 0,'0'1'184'0'0,"-1"0"0"0"0,0-1-1 0 0,1 1 1 0 0,-1 0 0 0 0,1 0-1 0 0,0-1 1 0 0,-1 1 0 0 0,1 0-1 0 0,0 0 1 0 0,-1 0 0 0 0,1 0-1 0 0,0 0 1 0 0,0-1 0 0 0,0 1-1 0 0,-1 0 1 0 0,1 0 0 0 0,0 0-1 0 0,1 1 1 0 0,-1 20 3726 0 0,4-5-1194 0 0,3 35-1 0 0,-7-50-2602 0 0,0 0 495 0 0,2 7 0 0 0,4 45 592 0 0,4 215 2488 0 0,-14 12-1440 0 0,1-152-2117 0 0,3-88 26 0 0,0-29-144 0 0,0 25 16 0 0,-1 0-1 0 0,-9 54 1 0 0,5-76 41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57.1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1255 3 11231 0 0,'-3'0'76'0'0,"0"-1"0"0"0,1 0 0 0 0,-1 1 0 0 0,0 0 0 0 0,1-1-1 0 0,-1 1 1 0 0,0 0 0 0 0,0 0 0 0 0,1 1 0 0 0,-1-1 0 0 0,0 0 0 0 0,1 1-1 0 0,-1 0 1 0 0,0 0 0 0 0,1 0 0 0 0,-1 0 0 0 0,1 0 0 0 0,-3 2 0 0 0,-3 0 47 0 0,0 0 1 0 0,0 0-1 0 0,-1-1 1 0 0,-9 2-1 0 0,-4 0-59 0 0,-65 17-333 0 0,-113 30-1487 0 0,154-36 1363 0 0,1 1 1 0 0,-58 30-1 0 0,-22 12 1103 0 0,-23 12 1036 0 0,129-58-1552 0 0,-1 0 1 0 0,2 1-1 0 0,0 0 0 0 0,0 2 0 0 0,-17 19 1 0 0,17-14 348 0 0,2 1 0 0 0,-26 42 1 0 0,-19 51 823 0 0,45-83-1139 0 0,1 0-50 0 0,1 0 0 0 0,2 1 0 0 0,0 0 0 0 0,3 1 0 0 0,1 0 0 0 0,-7 54 1 0 0,9 1 286 0 0,3 0 1 0 0,4 1 0 0 0,4-1 0 0 0,4 0-1 0 0,34 148 1 0 0,-32-191 138 0 0,-8-33-529 0 0,-1-2 43 0 0,0 0-1 0 0,8 17 1 0 0,10 27 206 0 0,1-3-128 0 0,1 6-47 0 0,2 7-65 0 0,1 6 518 0 0,-20-56-395 0 0,-1-1 152 0 0,0 0 1 0 0,9 16-1 0 0,-8-16-149 0 0,19 37 503 0 0,-3-12-501 0 0,-18-31-163 0 0,0-1 0 0 0,1 0 0 0 0,0 0 0 0 0,0 0 0 0 0,5 6 0 0 0,-1-2-30 0 0,6 6-168 0 0,15 14-119 0 0,-12-15-20 0 0,30 21 42 0 0,-34-27 231 0 0,49 32 88 0 0,1-1 125 0 0,-7-3 41 0 0,-11-8-139 0 0,8 3-80 0 0,1-7-9 0 0,5-6 43 0 0,8-2 16 0 0,16-4-5 0 0,-2-4-12 0 0,-10-6-42 0 0,-11-2-11 0 0,-3-4 0 0 0,3-2 0 0 0,10-3 0 0 0,-35 4 0 0 0,106-14 0 0 0,-93 7 0 0 0,16-7 0 0 0,-44 13 2 0 0,-8 2 15 0 0,0-1 0 0 0,18-9 0 0 0,-7 3-16 0 0,151-62 73 0 0,-90 47-120 0 0,-34 11 2 0 0,49-21 1 0 0,-46 13 20 0 0,8-4-14 0 0,88-37-50 0 0,10-2-201 0 0,-133 52 206 0 0,0-1 1 0 0,-1-1-1 0 0,43-35 0 0 0,21-33-123 0 0,-57 51 28 0 0,1 2-1 0 0,66-47 1 0 0,-12 26 66 0 0,-46 28 44 0 0,0-2 0 0 0,53-43 0 0 0,63-86-148 0 0,2-2-58 0 0,-124 125 28 0 0,47-51 0 0 0,-69 67 143 0 0,-1-1 0 0 0,0-1 0 0 0,-1 0 1 0 0,-1 0-1 0 0,-1-1 0 0 0,8-20 0 0 0,-4 0-226 0 0,-1 1-1 0 0,10-62 1 0 0,-18 74 296 0 0,-1-1 0 0 0,-1 0 0 0 0,-2 1 0 0 0,-5-52 0 0 0,1 55 214 0 0,-1 0-1 0 0,-1 0 1 0 0,-1 1 0 0 0,-12-24-1 0 0,-45-80 426 0 0,41 83-529 0 0,15 26 51 0 0,-2 0 0 0 0,1 1 0 0 0,-2 1 0 0 0,0-1 0 0 0,-1 2 0 0 0,0-1 0 0 0,-1 2 0 0 0,0 0-1 0 0,-1 0 1 0 0,-1 2 0 0 0,-27-17 0 0 0,-4 4 408 0 0,-1 1 0 0 0,-1 3 1 0 0,-96-25-1 0 0,-156-14-418 0 0,249 49-46 0 0,-10-1-26 0 0,0 2-1 0 0,-75 0 0 0 0,8 8 22 0 0,-197 12 229 0 0,65 26-325 0 0,2 25 435 0 0,125-26-235 0 0,-16 6-164 0 0,113-30-27 0 0,-1 1 0 0 0,-34 20 0 0 0,51-23-97 0 0,0 0 1 0 0,-26 22-1 0 0,22-13-52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59.0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493 7 21655 0 0,'-2'-1'161'0'0,"0"0"-1"0"0,1 0 1 0 0,-1 0-1 0 0,0 1 1 0 0,0-1-1 0 0,0 0 0 0 0,0 1 1 0 0,0 0-1 0 0,0-1 1 0 0,0 1-1 0 0,0 0 1 0 0,1 0-1 0 0,-1 0 1 0 0,-3 1-1 0 0,1 0-230 0 0,1 0 0 0 0,-1 1 0 0 0,0 0 0 0 0,0 0 0 0 0,-5 4 0 0 0,5-4 54 0 0,-51 29-2285 0 0,-58 23-1 0 0,82-40 1453 0 0,14-6 454 0 0,1 1-1 0 0,-1 1 1 0 0,2 0 0 0 0,-20 17 0 0 0,22-16 1034 0 0,0 1 1 0 0,1 1 0 0 0,1 0 0 0 0,-19 27 0 0 0,27-33-423 0 0,-1 0 0 0 0,1-1 0 0 0,0 1 0 0 0,1 1 0 0 0,-1-1 0 0 0,1 0 0 0 0,1 0 0 0 0,-2 10 0 0 0,3-14-89 0 0,2 3-27 0 0,4 21-70 0 0,-6-25-27 0 0,0-1 1 0 0,0 0-1 0 0,1 0 1 0 0,-1 0-1 0 0,1 0 1 0 0,-1 1-1 0 0,1-1 0 0 0,-1 0 1 0 0,1 0-1 0 0,0 0 1 0 0,1 1-1 0 0,22 31 60 0 0,-12-19 6 0 0,16 9 26 0 0,-21-17 26 0 0,3 1 6 0 0,46 34 123 0 0,-47-34-216 0 0,-4-3-9 0 0,1 0-1 0 0,-1 0 1 0 0,1-1 0 0 0,0 1-1 0 0,6 1 1 0 0,0 2 4 0 0,36 16 129 0 0,12 4 188 0 0,-26-12-155 0 0,-26-12-19 0 0,2 1-77 0 0,26 13-24 0 0,-27-13 16 0 0,-3 2-6 0 0,20 17-9 0 0,-20-17 184 0 0,-5 22-18 0 0,-1-26-205 0 0,0-1 0 0 0,-1 0 0 0 0,1 1-1 0 0,-1-1 1 0 0,1 1 0 0 0,-1-1 0 0 0,1 0 0 0 0,-1 1 0 0 0,0-1 0 0 0,0 0-1 0 0,1 0 1 0 0,-1 0 0 0 0,0 0 0 0 0,0 1 0 0 0,0-1 0 0 0,-1 0-1 0 0,0 1 1 0 0,-22 11 589 0 0,19-10-514 0 0,-5 2 61 0 0,-1-1 0 0 0,0 0-1 0 0,0 0 1 0 0,0-1-1 0 0,-19 2 1 0 0,-58 2 94 0 0,72-6-212 0 0,-13-1-399 0 0,0-1 0 0 0,1-1 1 0 0,-1-1-1 0 0,1-2 0 0 0,0-1 1 0 0,-31-10-1 0 0,35 9-2838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59.5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500 1 18831 0 0,'-7'0'355'0'0,"1"1"0"0"0,0 1-1 0 0,0-1 1 0 0,0 1 0 0 0,1 0 0 0 0,-1 1 0 0 0,0-1-1 0 0,-7 6 1 0 0,-10 3 220 0 0,-240 111-571 0 0,249-115 23 0 0,0 0 0 0 0,1 1 0 0 0,0 1 0 0 0,1 0 0 0 0,0 0 0 0 0,-12 13-1 0 0,19-16 36 0 0,0 0-1 0 0,0 0 0 0 0,0 1 0 0 0,1-1 0 0 0,0 1 0 0 0,0 0 0 0 0,1 1 0 0 0,0-1 1 0 0,0 0-1 0 0,1 1 0 0 0,0 0 0 0 0,0 0 0 0 0,-1 11 0 0 0,3-4 107 0 0,2 23 0 0 0,-2-34-138 0 0,0 0-1 0 0,1 1 0 0 0,0-1 1 0 0,-1 0-1 0 0,1 0 0 0 0,3 6 1 0 0,-1-2 20 0 0,-2-3 1 0 0,0-1 0 0 0,0 0 0 0 0,0 1 0 0 0,1-1 0 0 0,0 0 0 0 0,2 5 0 0 0,1-1 25 0 0,2 5 163 0 0,12 14-2 0 0,-8-14-10 0 0,15 10-3 0 0,-11-13 0 0 0,19 7-8 0 0,-16-9-35 0 0,-6-3-126 0 0,-5-3-10 0 0,-1 1 0 0 0,1-1-1 0 0,0 0 1 0 0,0-1-1 0 0,7 2 1 0 0,24 3 104 0 0,-19-4-46 0 0,-8-1-76 0 0,-6 0-12 0 0,0-1 0 0 0,0 0 0 0 0,0 0 0 0 0,0 0 1 0 0,0-1-1 0 0,-1 1 0 0 0,6-2 0 0 0,26-4 29 0 0,-18 1-119 0 0,7-5-235 0 0,0-1-1 0 0,-1-1 0 0 0,43-29 1 0 0,-41 20-1349 0 0,1-3-4126 0 0,0-2-2066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7:59.8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9 24967 0 0,'-13'-9'2259'0'0,"8"10"-1669"0"0,6 6-959 0 0,1 3-668 0 0,0 1 790 0 0,-1-4-83 0 0,0-1 0 0 0,1 1 0 0 0,-1-1 1 0 0,6 11-1 0 0,9 29-1846 0 0,3-1-60 0 0,-15-36 1863 0 0,10 29-1367 0 0,-11-29 1556 0 0,8 31-152 0 0,-1 8 338 0 0,-3 3 1629 0 0,-1-1 353 0 0,-1-6-360 0 0,-4-37-1358 0 0,-1-4-101 0 0,0 0 0 0 0,0 0 0 0 0,1 0 1 0 0,-1 0-1 0 0,1 0 0 0 0,0-1 1 0 0,0 1-1 0 0,0 0 0 0 0,2 3 0 0 0,9 27-43 0 0,-8-25-48 0 0,4-4-516 0 0,28 11-570 0 0,-27-11-327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0.2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 21655 0 0,'-1'0'511'0'0,"0"1"9"0"0,1 8 1162 0 0,1 1-1624 0 0,7 29 206 0 0,54 187-595 0 0,-50-187 251 0 0,8 15-24 0 0,2 2-184 0 0,-10-25 136 0 0,-9-23-1 0 0,0 1-7 0 0,9 25-7 0 0,-8-25-1 0 0,-1-2-264 0 0,9 21 341 0 0,-9-21-559 0 0,-4-12 83 0 0,1 4 159 0 0,-3-5-716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0.5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27 150 12007 0 0,'-26'5'7166'0'0,"35"-4"-7019"0"0,-5-1-78 0 0,0 0 0 0 0,0 0-1 0 0,-1-1 1 0 0,1 1 0 0 0,0-1-1 0 0,0 0 1 0 0,6-2 0 0 0,36-9 474 0 0,14-4-310 0 0,-8 1-152 0 0,-7 2 2 0 0,10-2 10 0 0,-6-3-13 0 0,-34 13-70 0 0,20-11-70 0 0,-27 13 37 0 0,-3 1-79 0 0,0 0 0 0 0,-1-1 0 0 0,1 1-1 0 0,6-6 1 0 0,20-12-450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0.9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98 7 15287 0 0,'-2'-1'647'0'0,"-25"-5"-198"0"0,3 17 7114 0 0,15-2-5254 0 0,7-7-2283 0 0,-1 1 0 0 0,1-1 1 0 0,0 1-1 0 0,-1 0 1 0 0,1 0-1 0 0,0 0 1 0 0,1 0-1 0 0,-1 0 1 0 0,1 0-1 0 0,-1 1 1 0 0,1-1-1 0 0,0 0 0 0 0,0 1 1 0 0,0-1-1 0 0,0 4 1 0 0,0 1-111 0 0,0-5 13 0 0,0 1-1 0 0,1 0 1 0 0,0 0 0 0 0,0 0 0 0 0,0 6 0 0 0,2 29-517 0 0,0 5-112 0 0,-3 4 261 0 0,-2 3 342 0 0,0-14 105 0 0,2-25 24 0 0,0-9-8 0 0,1 0 0 0 0,-1-1 0 0 0,1 1 0 0 0,0 0 0 0 0,0 0 0 0 0,1-1 0 0 0,-1 1 0 0 0,1 3 0 0 0,1 0 125 0 0,10 28 638 0 0,-5-28-508 0 0,23 18-6 0 0,-23-18-1 0 0,2-4 0 0 0,1 1-186 0 0,-5-1-33 0 0,1-1 0 0 0,-1 1 0 0 0,0-1 0 0 0,1 0 0 0 0,8 0 0 0 0,-6 0-13 0 0,-4 0-15 0 0,0 0 1 0 0,0-1 0 0 0,0 0 0 0 0,0 1 0 0 0,0-2-1 0 0,6 1 1 0 0,23-3 75 0 0,7-5-11 0 0,0-5-22 0 0,-25 6-252 0 0,0 0-1 0 0,0 0 1 0 0,0-1 0 0 0,-1-1 0 0 0,-1-1-1 0 0,1 0 1 0 0,-2 0 0 0 0,1-1 0 0 0,-2-1-1 0 0,14-16 1 0 0,26-54-4528 0 0,-41 68 3352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1.3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5 4143 0 0,'-5'-5'10708'0'0,"5"11"-9957"0"0,-1 2-710 0 0,1 21-218 0 0,3 5 56 0 0,2 3 359 0 0,0-2 425 0 0,-2 2 548 0 0,-2-29-1004 0 0,-1 23 858 0 0,-1 13 245 0 0,-3 1-146 0 0,0-2-192 0 0,1-6-144 0 0,2-9 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1.6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10 20791 0 0,'-1'-2'216'0'0,"1"1"-166"0"0,-1 1 0 0 0,1-1 1 0 0,0 1-1 0 0,0 0 1 0 0,-1-1-1 0 0,1 1 0 0 0,0-1 1 0 0,-1 1-1 0 0,1 0 1 0 0,0-1-1 0 0,-1 1 0 0 0,1 0 1 0 0,-1 0-1 0 0,1-1 1 0 0,-1 1-1 0 0,1 0 0 0 0,0 0 1 0 0,-1-1-1 0 0,1 1 0 0 0,-1 0 1 0 0,1 0-1 0 0,-1 0 1 0 0,1 0-1 0 0,-1 0 0 0 0,1 0 1 0 0,-1 0-1 0 0,1 0 1 0 0,-1 0-1 0 0,1 0 0 0 0,-1 0 1 0 0,0 0-1 0 0,0 6-562 0 0,0 0 330 0 0,-1 20-778 0 0,1-19 727 0 0,1-4 68 0 0,0 0 0 0 0,0 0 1 0 0,0 0-1 0 0,0 1 0 0 0,0-1 0 0 0,1 0 1 0 0,0 4-1 0 0,6 34-1776 0 0,-4-31 1860 0 0,-1-3-3 0 0,-1 0 0 0 0,0 0 0 0 0,1 14 1 0 0,0 15 284 0 0,-2-1 758 0 0,-3 4 429 0 0,1-31-1080 0 0,-1 26 1284 0 0,2 7 86 0 0,0-1-342 0 0,1-33-1126 0 0,1 24 560 0 0,2 0-670 0 0,-2-24-1735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3T17:18:02.0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0 275 17767 0 0,'0'0'2051'0'0,"4"7"-1982"0"0,11 20 13 0 0,-11-20 72 0 0,3-2 36 0 0,19 19 8 0 0,-20-18-18 0 0,2-3-93 0 0,22 8-58 0 0,-29-11-24 0 0,0 0-1 0 0,-1 1 1 0 0,1-1-1 0 0,0 0 1 0 0,0 0-1 0 0,0 1 1 0 0,-1-1 0 0 0,1 0-1 0 0,0 0 1 0 0,0 0-1 0 0,0 0 1 0 0,-1 0-1 0 0,1 0 1 0 0,0 0-1 0 0,0 0 1 0 0,1-1 0 0 0,29-6 75 0 0,-25 4-64 0 0,0 1 0 0 0,0-1 0 0 0,0-1 0 0 0,-1 1 0 0 0,1-1 0 0 0,-1 0 0 0 0,0 0-1 0 0,0-1 1 0 0,0 1 0 0 0,0-1 0 0 0,-1 0 0 0 0,5-7 0 0 0,3-6 232 0 0,-1 0 0 0 0,12-27-1 0 0,-9 13-27 0 0,11-38 0 0 0,11-29-864 0 0,-28 81 100 0 0,-9 28 1504 0 0,-1 27-432 0 0,2 13-275 0 0,1-9-181 0 0,-1-24-41 0 0,2 27 265 0 0,3 9 220 0 0,-4-43-430 0 0,7 29 291 0 0,-1-9-185 0 0,-5-22-7 0 0,2 1-16 0 0,11 28-59 0 0,-11-28-22 0 0,1-1-7 0 0,19 30-14 0 0,-17-28-59 0 0,0-1 1 0 0,15 14-1 0 0,16 8 28 0 0,-30-24-93 0 0,-5-6 33 0 0,-1 0 0 0 0,1 0 0 0 0,-1 0 0 0 0,1 0 0 0 0,0 0 0 0 0,4 0 0 0 0,-4 0-29 0 0,0-1-1 0 0,-1 1 1 0 0,1 0 0 0 0,-1-1-1 0 0,1 1 1 0 0,4 3-1 0 0,-2-6-906 0 0,22-5-281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B99EA2A-B3E4-97F5-7B2C-F30C9C5E8D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Futura Md BT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Allgemeine Präsentation - Geschäftsstellenplanung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884CAC9-3E26-0C6D-A570-026FFA1FAFB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Futura Md BT" pitchFamily="34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de-DE" altLang="de-DE"/>
              <a:t>artKOMM </a:t>
            </a:r>
            <a:r>
              <a:rPr lang="de-DE" altLang="de-DE" b="0">
                <a:latin typeface="Futura Lt BT" pitchFamily="34" charset="0"/>
              </a:rPr>
              <a:t>GmbH</a:t>
            </a:r>
            <a:r>
              <a:rPr lang="de-DE" altLang="de-DE" b="0"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5311997-A383-7338-95DC-A99027902A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B9502C80-5DB5-4738-5722-5A701048527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Formate des Vorlagentextes zu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8C5F4AF3-178A-80D7-C3E1-D95DE07E7C1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Futura Lt BT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Präsentation / Erläuterung / Notizen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464C57EC-F8BA-033B-1A39-CDDD985D8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Futura Lt BT" panose="020B0402020204020303" pitchFamily="34" charset="0"/>
              </a:defRPr>
            </a:lvl1pPr>
          </a:lstStyle>
          <a:p>
            <a:r>
              <a:rPr lang="de-DE" altLang="de-DE"/>
              <a:t>19.01.02, Seite </a:t>
            </a:r>
            <a:fld id="{67674DEA-16EA-4AE7-B31D-1BCBFEFD562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Futura Lt BT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Futura Lt BT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Futura Lt BT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Futura Lt BT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Futura Lt B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526DA8F-3C1B-C272-1CF1-D584472667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046FE6F-AAF0-45B0-9778-5F591F45BCC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091483C1-E026-BCD1-943D-02E84E811C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0245" name="Rectangle 7">
            <a:extLst>
              <a:ext uri="{FF2B5EF4-FFF2-40B4-BE49-F238E27FC236}">
                <a16:creationId xmlns:a16="http://schemas.microsoft.com/office/drawing/2014/main" id="{77007B42-6127-6E09-DF45-6D141C324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F12327D7-698D-4DDC-A116-BDF365C764A8}" type="slidenum">
              <a:rPr lang="de-DE" altLang="de-DE" sz="1000">
                <a:latin typeface="Futura Lt BT" panose="020B0402020204020303" pitchFamily="34" charset="0"/>
              </a:rPr>
              <a:pPr/>
              <a:t>1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0246" name="Rectangle 1026">
            <a:extLst>
              <a:ext uri="{FF2B5EF4-FFF2-40B4-BE49-F238E27FC236}">
                <a16:creationId xmlns:a16="http://schemas.microsoft.com/office/drawing/2014/main" id="{4533141F-DAD6-C505-50D5-D5FFE8B29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7" name="Rectangle 1027">
            <a:extLst>
              <a:ext uri="{FF2B5EF4-FFF2-40B4-BE49-F238E27FC236}">
                <a16:creationId xmlns:a16="http://schemas.microsoft.com/office/drawing/2014/main" id="{6B8EF0E2-65F0-2203-81D7-88C72CA26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BA04C57-A131-5DD7-4BDD-A7E314807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B9E0D03-7545-589A-445E-E2C7B7C004D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971C5148-3E7C-028A-7D3C-89DBEEFF44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3CA9CCA6-C13B-E173-CEEB-25937782B2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378C494A-02BE-4C7F-8566-26EC95BC67F5}" type="slidenum">
              <a:rPr lang="de-DE" altLang="de-DE" sz="1000">
                <a:latin typeface="Futura Lt BT" panose="020B0402020204020303" pitchFamily="34" charset="0"/>
              </a:rPr>
              <a:pPr/>
              <a:t>10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B17E5F6D-1823-CDFD-697A-E46797220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42A78880-5340-807E-8E3B-389534615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7D0EC5C-FDF5-FE7B-73BD-574064925A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C02D75E-0E2C-6387-B093-CA5A2814CD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200" b="1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id="{2444908B-8D81-3708-B73C-0CFA85C0C5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29701" name="Rectangle 7">
            <a:extLst>
              <a:ext uri="{FF2B5EF4-FFF2-40B4-BE49-F238E27FC236}">
                <a16:creationId xmlns:a16="http://schemas.microsoft.com/office/drawing/2014/main" id="{A4C66095-453B-E38E-12BC-B2F1C474CE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CC33F761-8C44-4FA8-A1CD-7D1CA0F280E8}" type="slidenum">
              <a:rPr lang="de-DE" altLang="de-DE" sz="1000">
                <a:latin typeface="Futura Lt BT" panose="020B0402020204020303" pitchFamily="34" charset="0"/>
              </a:rPr>
              <a:pPr algn="r"/>
              <a:t>11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29702" name="Rectangle 2">
            <a:extLst>
              <a:ext uri="{FF2B5EF4-FFF2-40B4-BE49-F238E27FC236}">
                <a16:creationId xmlns:a16="http://schemas.microsoft.com/office/drawing/2014/main" id="{3B6A181C-F3A9-F0B1-31EC-60BCCA851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3" name="Rectangle 3">
            <a:extLst>
              <a:ext uri="{FF2B5EF4-FFF2-40B4-BE49-F238E27FC236}">
                <a16:creationId xmlns:a16="http://schemas.microsoft.com/office/drawing/2014/main" id="{45E7C19B-A3DD-154C-B9CB-9F18427D8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833519F-9552-A7FA-B81A-CAA6B3BA3C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8EBE740-8BB6-F916-AFC7-5105A9E150F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200" b="1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79A94025-B3B9-9C05-A563-16923EF5A7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88D7CE4-69C9-7F7C-D555-DB03936DAF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56E7A93A-2FAC-4C9B-BB22-AC10A6ED74DA}" type="slidenum">
              <a:rPr lang="de-DE" altLang="de-DE" sz="1000">
                <a:latin typeface="Futura Lt BT" panose="020B0402020204020303" pitchFamily="34" charset="0"/>
              </a:rPr>
              <a:pPr algn="r"/>
              <a:t>12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31750" name="Rectangle 2">
            <a:extLst>
              <a:ext uri="{FF2B5EF4-FFF2-40B4-BE49-F238E27FC236}">
                <a16:creationId xmlns:a16="http://schemas.microsoft.com/office/drawing/2014/main" id="{1A7EAE4E-DD9E-5DDF-5EF6-70BC041CD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>
            <a:extLst>
              <a:ext uri="{FF2B5EF4-FFF2-40B4-BE49-F238E27FC236}">
                <a16:creationId xmlns:a16="http://schemas.microsoft.com/office/drawing/2014/main" id="{B317E6CF-418F-50EC-6BAA-38DD4EEE7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BA14A87-F767-B412-0FC8-AD553C1300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0A968A1-CAA1-7BD8-4A6F-03C708FDC4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200" b="1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796" name="Rectangle 6">
            <a:extLst>
              <a:ext uri="{FF2B5EF4-FFF2-40B4-BE49-F238E27FC236}">
                <a16:creationId xmlns:a16="http://schemas.microsoft.com/office/drawing/2014/main" id="{091EF481-5A0F-28F5-28CA-EA06E81B37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33797" name="Rectangle 7">
            <a:extLst>
              <a:ext uri="{FF2B5EF4-FFF2-40B4-BE49-F238E27FC236}">
                <a16:creationId xmlns:a16="http://schemas.microsoft.com/office/drawing/2014/main" id="{9A97520E-31F9-07C8-5D9C-CB918AF7D6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62DA60B0-F1B5-4345-8293-FDF5784546A8}" type="slidenum">
              <a:rPr lang="de-DE" altLang="de-DE" sz="1000">
                <a:latin typeface="Futura Lt BT" panose="020B0402020204020303" pitchFamily="34" charset="0"/>
              </a:rPr>
              <a:pPr algn="r"/>
              <a:t>13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33798" name="Rectangle 2">
            <a:extLst>
              <a:ext uri="{FF2B5EF4-FFF2-40B4-BE49-F238E27FC236}">
                <a16:creationId xmlns:a16="http://schemas.microsoft.com/office/drawing/2014/main" id="{5EAA3D51-7331-8044-A836-B6741A08E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9" name="Rectangle 3">
            <a:extLst>
              <a:ext uri="{FF2B5EF4-FFF2-40B4-BE49-F238E27FC236}">
                <a16:creationId xmlns:a16="http://schemas.microsoft.com/office/drawing/2014/main" id="{4D8817EF-EFF3-7683-FB5E-B47B0D773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526DA8F-3C1B-C272-1CF1-D584472667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046FE6F-AAF0-45B0-9778-5F591F45BCC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091483C1-E026-BCD1-943D-02E84E811C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0245" name="Rectangle 7">
            <a:extLst>
              <a:ext uri="{FF2B5EF4-FFF2-40B4-BE49-F238E27FC236}">
                <a16:creationId xmlns:a16="http://schemas.microsoft.com/office/drawing/2014/main" id="{77007B42-6127-6E09-DF45-6D141C324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F12327D7-698D-4DDC-A116-BDF365C764A8}" type="slidenum">
              <a:rPr lang="de-DE" altLang="de-DE" sz="1000">
                <a:latin typeface="Futura Lt BT" panose="020B0402020204020303" pitchFamily="34" charset="0"/>
              </a:rPr>
              <a:pPr/>
              <a:t>14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0246" name="Rectangle 1026">
            <a:extLst>
              <a:ext uri="{FF2B5EF4-FFF2-40B4-BE49-F238E27FC236}">
                <a16:creationId xmlns:a16="http://schemas.microsoft.com/office/drawing/2014/main" id="{4533141F-DAD6-C505-50D5-D5FFE8B29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7" name="Rectangle 1027">
            <a:extLst>
              <a:ext uri="{FF2B5EF4-FFF2-40B4-BE49-F238E27FC236}">
                <a16:creationId xmlns:a16="http://schemas.microsoft.com/office/drawing/2014/main" id="{6B8EF0E2-65F0-2203-81D7-88C72CA26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44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526DA8F-3C1B-C272-1CF1-D584472667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BT" panose="020B0602020204020303" pitchFamily="34" charset="0"/>
                <a:ea typeface="+mn-ea"/>
                <a:cs typeface="+mn-cs"/>
              </a:rPr>
              <a:t>Allgemeine Präsentation - Geschäftsstellenplanung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046FE6F-AAF0-45B0-9778-5F591F45BCC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BT" panose="020B0602020204020303" pitchFamily="34" charset="0"/>
                <a:ea typeface="+mn-ea"/>
                <a:cs typeface="Times New Roman" panose="02020603050405020304" pitchFamily="18" charset="0"/>
              </a:rPr>
              <a:t>artKOMM </a:t>
            </a: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Lt BT" panose="020B0402020204020303" pitchFamily="34" charset="0"/>
                <a:ea typeface="+mn-ea"/>
                <a:cs typeface="Times New Roman" panose="02020603050405020304" pitchFamily="18" charset="0"/>
              </a:rPr>
              <a:t>GmbH</a:t>
            </a: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091483C1-E026-BCD1-943D-02E84E811C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Lt BT" panose="020B0402020204020303" pitchFamily="34" charset="0"/>
                <a:ea typeface="+mn-ea"/>
                <a:cs typeface="+mn-cs"/>
              </a:rPr>
              <a:t>Präsentation / Erläuterung / Notizen</a:t>
            </a:r>
          </a:p>
        </p:txBody>
      </p:sp>
      <p:sp>
        <p:nvSpPr>
          <p:cNvPr id="10245" name="Rectangle 7">
            <a:extLst>
              <a:ext uri="{FF2B5EF4-FFF2-40B4-BE49-F238E27FC236}">
                <a16:creationId xmlns:a16="http://schemas.microsoft.com/office/drawing/2014/main" id="{77007B42-6127-6E09-DF45-6D141C324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Lt BT" panose="020B0402020204020303" pitchFamily="34" charset="0"/>
                <a:ea typeface="+mn-ea"/>
                <a:cs typeface="+mn-cs"/>
              </a:rPr>
              <a:t>19.01.02, Seite </a:t>
            </a:r>
            <a:fld id="{F12327D7-698D-4DDC-A116-BDF365C764A8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Lt BT" panose="020B0402020204020303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Lt BT" panose="020B0402020204020303" pitchFamily="34" charset="0"/>
              <a:ea typeface="+mn-ea"/>
              <a:cs typeface="+mn-cs"/>
            </a:endParaRPr>
          </a:p>
        </p:txBody>
      </p:sp>
      <p:sp>
        <p:nvSpPr>
          <p:cNvPr id="10246" name="Rectangle 1026">
            <a:extLst>
              <a:ext uri="{FF2B5EF4-FFF2-40B4-BE49-F238E27FC236}">
                <a16:creationId xmlns:a16="http://schemas.microsoft.com/office/drawing/2014/main" id="{4533141F-DAD6-C505-50D5-D5FFE8B29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7" name="Rectangle 1027">
            <a:extLst>
              <a:ext uri="{FF2B5EF4-FFF2-40B4-BE49-F238E27FC236}">
                <a16:creationId xmlns:a16="http://schemas.microsoft.com/office/drawing/2014/main" id="{6B8EF0E2-65F0-2203-81D7-88C72CA26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973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3414D53-5C42-CF7B-CC2C-C769928AA8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C95E95B-036A-9B51-5660-82E890B274F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A68A2F78-2E6A-FBF2-218F-B8E887307E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1269" name="Rectangle 7">
            <a:extLst>
              <a:ext uri="{FF2B5EF4-FFF2-40B4-BE49-F238E27FC236}">
                <a16:creationId xmlns:a16="http://schemas.microsoft.com/office/drawing/2014/main" id="{00C82916-42B6-23C0-F011-9756B986D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A574256C-73AE-41BF-A608-AFB06F8E1D70}" type="slidenum">
              <a:rPr lang="de-DE" altLang="de-DE" sz="1000">
                <a:latin typeface="Futura Lt BT" panose="020B0402020204020303" pitchFamily="34" charset="0"/>
              </a:rPr>
              <a:pPr/>
              <a:t>3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1270" name="Rectangle 2">
            <a:extLst>
              <a:ext uri="{FF2B5EF4-FFF2-40B4-BE49-F238E27FC236}">
                <a16:creationId xmlns:a16="http://schemas.microsoft.com/office/drawing/2014/main" id="{3F38161A-A074-1F13-F0AE-697A61223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71" name="Rectangle 3">
            <a:extLst>
              <a:ext uri="{FF2B5EF4-FFF2-40B4-BE49-F238E27FC236}">
                <a16:creationId xmlns:a16="http://schemas.microsoft.com/office/drawing/2014/main" id="{38FC4DE2-F60D-9A98-55DC-7C41FA6EF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6422A65-ABB6-4B4B-FF0D-D5EFF1D20B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F147556-548B-9F93-5D81-886BEB3C120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02EB3322-A357-3659-380B-9CA0AD14D9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A80503CB-E1E0-E574-78BC-1BF0B350D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BDE3DBBC-51EB-4117-AB37-04701B8A441C}" type="slidenum">
              <a:rPr lang="de-DE" altLang="de-DE" sz="1000">
                <a:latin typeface="Futura Lt BT" panose="020B0402020204020303" pitchFamily="34" charset="0"/>
              </a:rPr>
              <a:pPr/>
              <a:t>4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2294" name="Rectangle 2">
            <a:extLst>
              <a:ext uri="{FF2B5EF4-FFF2-40B4-BE49-F238E27FC236}">
                <a16:creationId xmlns:a16="http://schemas.microsoft.com/office/drawing/2014/main" id="{5CB24634-0216-AE47-309C-D94BFB628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5" name="Rectangle 3">
            <a:extLst>
              <a:ext uri="{FF2B5EF4-FFF2-40B4-BE49-F238E27FC236}">
                <a16:creationId xmlns:a16="http://schemas.microsoft.com/office/drawing/2014/main" id="{B8E1AF9B-A55A-8B61-61DF-79A216B34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FABCDD8-F4B9-2148-B478-B01EB42B91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D7AFF4A-6A06-34EB-828C-E8EEB28784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200" b="1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56" name="Rectangle 6">
            <a:extLst>
              <a:ext uri="{FF2B5EF4-FFF2-40B4-BE49-F238E27FC236}">
                <a16:creationId xmlns:a16="http://schemas.microsoft.com/office/drawing/2014/main" id="{3B7AEE5C-A921-C083-4499-641790B8F7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23557" name="Rectangle 7">
            <a:extLst>
              <a:ext uri="{FF2B5EF4-FFF2-40B4-BE49-F238E27FC236}">
                <a16:creationId xmlns:a16="http://schemas.microsoft.com/office/drawing/2014/main" id="{2CA54E2D-CCC1-DE48-CA43-BC98B09CE9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BC88D3EA-0063-4ED4-84EE-2B213B0295B4}" type="slidenum">
              <a:rPr lang="de-DE" altLang="de-DE" sz="1000">
                <a:latin typeface="Futura Lt BT" panose="020B0402020204020303" pitchFamily="34" charset="0"/>
              </a:rPr>
              <a:pPr algn="r"/>
              <a:t>5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23558" name="Rectangle 2">
            <a:extLst>
              <a:ext uri="{FF2B5EF4-FFF2-40B4-BE49-F238E27FC236}">
                <a16:creationId xmlns:a16="http://schemas.microsoft.com/office/drawing/2014/main" id="{5C3AE32D-7D1B-6CDD-85D1-3ACAA362D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9" name="Rectangle 3">
            <a:extLst>
              <a:ext uri="{FF2B5EF4-FFF2-40B4-BE49-F238E27FC236}">
                <a16:creationId xmlns:a16="http://schemas.microsoft.com/office/drawing/2014/main" id="{A0156ADF-19A5-3332-9830-AE54AB7DC7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C477251-544D-DDE7-E07A-D68F228652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CC0A115-EBFA-B230-BB15-03D8B6E7D3E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6" name="Rectangle 6">
            <a:extLst>
              <a:ext uri="{FF2B5EF4-FFF2-40B4-BE49-F238E27FC236}">
                <a16:creationId xmlns:a16="http://schemas.microsoft.com/office/drawing/2014/main" id="{73C65621-463B-8B75-3E5F-16CC96DA36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68287B04-E2B9-9AF3-DD61-5BAB1A69D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7CD636EE-74F0-47DF-B88B-262C0385E869}" type="slidenum">
              <a:rPr lang="de-DE" altLang="de-DE" sz="1000">
                <a:latin typeface="Futura Lt BT" panose="020B0402020204020303" pitchFamily="34" charset="0"/>
              </a:rPr>
              <a:pPr/>
              <a:t>6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3318" name="Rectangle 4098">
            <a:extLst>
              <a:ext uri="{FF2B5EF4-FFF2-40B4-BE49-F238E27FC236}">
                <a16:creationId xmlns:a16="http://schemas.microsoft.com/office/drawing/2014/main" id="{AFD6D57B-EEF3-4E8B-8560-C966511A0E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9" name="Rectangle 4099">
            <a:extLst>
              <a:ext uri="{FF2B5EF4-FFF2-40B4-BE49-F238E27FC236}">
                <a16:creationId xmlns:a16="http://schemas.microsoft.com/office/drawing/2014/main" id="{F53C8508-6511-1644-2BB5-62499F73E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002C14D-0020-27D3-9F97-607B1D6AAB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709BB49-1520-7D4A-ADE8-4B1B5C67FB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200" b="1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83838768-B01F-5C2D-40DE-08B643C01E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25605" name="Rectangle 7">
            <a:extLst>
              <a:ext uri="{FF2B5EF4-FFF2-40B4-BE49-F238E27FC236}">
                <a16:creationId xmlns:a16="http://schemas.microsoft.com/office/drawing/2014/main" id="{F4099FB8-299D-6C72-B40D-69F74B9134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2AC8AC0D-A97A-4A14-89A5-61EC144CE082}" type="slidenum">
              <a:rPr lang="de-DE" altLang="de-DE" sz="1000">
                <a:latin typeface="Futura Lt BT" panose="020B0402020204020303" pitchFamily="34" charset="0"/>
              </a:rPr>
              <a:pPr algn="r"/>
              <a:t>7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25606" name="Rectangle 4098">
            <a:extLst>
              <a:ext uri="{FF2B5EF4-FFF2-40B4-BE49-F238E27FC236}">
                <a16:creationId xmlns:a16="http://schemas.microsoft.com/office/drawing/2014/main" id="{34B8BD99-9741-FC1B-074A-FC2965C72F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7" name="Rectangle 4099">
            <a:extLst>
              <a:ext uri="{FF2B5EF4-FFF2-40B4-BE49-F238E27FC236}">
                <a16:creationId xmlns:a16="http://schemas.microsoft.com/office/drawing/2014/main" id="{25B716CD-D592-E52E-D1D7-E14C80AA2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816810E-3EBD-F820-F8E7-1AFEE05E27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5105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80D546C-BA29-440A-8E8D-DCC835945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200" b="1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D6459857-0C20-185F-2CE4-7B742B5D19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27653" name="Rectangle 7">
            <a:extLst>
              <a:ext uri="{FF2B5EF4-FFF2-40B4-BE49-F238E27FC236}">
                <a16:creationId xmlns:a16="http://schemas.microsoft.com/office/drawing/2014/main" id="{78EEEA67-7229-B4B7-E63E-8ACFF71226F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53358B81-DBEB-4F5B-BAD6-4AED3AA55C17}" type="slidenum">
              <a:rPr lang="de-DE" altLang="de-DE" sz="1000">
                <a:latin typeface="Futura Lt BT" panose="020B0402020204020303" pitchFamily="34" charset="0"/>
              </a:rPr>
              <a:pPr algn="r"/>
              <a:t>8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27654" name="Rectangle 4098">
            <a:extLst>
              <a:ext uri="{FF2B5EF4-FFF2-40B4-BE49-F238E27FC236}">
                <a16:creationId xmlns:a16="http://schemas.microsoft.com/office/drawing/2014/main" id="{8C96186A-3DCA-00AE-8E6E-8B752189A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5" name="Rectangle 4099">
            <a:extLst>
              <a:ext uri="{FF2B5EF4-FFF2-40B4-BE49-F238E27FC236}">
                <a16:creationId xmlns:a16="http://schemas.microsoft.com/office/drawing/2014/main" id="{9E3705AC-97AB-F0E0-860F-E6F1DC4DB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E8D1DBD-74B3-89DC-EC8D-6C8FB6778E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</a:rPr>
              <a:t>Allgemeine Präsentation - Geschäftsstellenplanung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DF1AD86-135E-9E94-4404-AB0B3A3342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>
                <a:latin typeface="Futura Md BT" panose="020B0602020204020303" pitchFamily="34" charset="0"/>
                <a:cs typeface="Times New Roman" panose="02020603050405020304" pitchFamily="18" charset="0"/>
              </a:rPr>
              <a:t>artKOMM </a:t>
            </a:r>
            <a:r>
              <a:rPr lang="de-DE" altLang="de-DE" sz="1200" b="0">
                <a:latin typeface="Futura Lt BT" panose="020B0402020204020303" pitchFamily="34" charset="0"/>
                <a:cs typeface="Times New Roman" panose="02020603050405020304" pitchFamily="18" charset="0"/>
              </a:rPr>
              <a:t>GmbH</a:t>
            </a:r>
            <a:r>
              <a:rPr lang="de-DE" altLang="de-DE" sz="1200" b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D9399A46-C65A-DBFF-D8C8-3F52AAD7A9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Präsentation / Erläuterung / Notizen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5B8D0EE4-4FFB-E644-FF80-670EBC9E4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000">
                <a:latin typeface="Futura Lt BT" panose="020B0402020204020303" pitchFamily="34" charset="0"/>
              </a:rPr>
              <a:t>19.01.02, Seite </a:t>
            </a:r>
            <a:fld id="{F751378B-7658-4AA4-B68B-3DC667FFFDA6}" type="slidenum">
              <a:rPr lang="de-DE" altLang="de-DE" sz="1000">
                <a:latin typeface="Futura Lt BT" panose="020B0402020204020303" pitchFamily="34" charset="0"/>
              </a:rPr>
              <a:pPr/>
              <a:t>9</a:t>
            </a:fld>
            <a:endParaRPr lang="de-DE" altLang="de-DE" sz="1000">
              <a:latin typeface="Futura Lt BT" panose="020B0402020204020303" pitchFamily="34" charset="0"/>
            </a:endParaRPr>
          </a:p>
        </p:txBody>
      </p:sp>
      <p:sp>
        <p:nvSpPr>
          <p:cNvPr id="14342" name="Rectangle 6146">
            <a:extLst>
              <a:ext uri="{FF2B5EF4-FFF2-40B4-BE49-F238E27FC236}">
                <a16:creationId xmlns:a16="http://schemas.microsoft.com/office/drawing/2014/main" id="{0D96AB72-C7A3-9B29-9931-E646BE7B7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3" name="Rectangle 6147">
            <a:extLst>
              <a:ext uri="{FF2B5EF4-FFF2-40B4-BE49-F238E27FC236}">
                <a16:creationId xmlns:a16="http://schemas.microsoft.com/office/drawing/2014/main" id="{5D0C44AB-0A1D-80F1-F151-A63FE64B4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>
            <a:extLst>
              <a:ext uri="{FF2B5EF4-FFF2-40B4-BE49-F238E27FC236}">
                <a16:creationId xmlns:a16="http://schemas.microsoft.com/office/drawing/2014/main" id="{A6396F2E-F8A8-5BB6-B775-71F295CDCB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048000" cy="990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EDF9A0C7-0684-2FCA-D948-1567077449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90600"/>
            <a:ext cx="1371600" cy="5181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789C8267-61A4-8D60-6CC4-98768831E8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172200"/>
            <a:ext cx="3048000" cy="685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Text Box 73">
            <a:extLst>
              <a:ext uri="{FF2B5EF4-FFF2-40B4-BE49-F238E27FC236}">
                <a16:creationId xmlns:a16="http://schemas.microsoft.com/office/drawing/2014/main" id="{7B3E82FF-B515-B098-C1E2-1263650A07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43688"/>
            <a:ext cx="1981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800">
                <a:latin typeface="Verdana" panose="020B0604030504040204" pitchFamily="34" charset="0"/>
              </a:rPr>
              <a:t>2023 Gruppe Baubelebung</a:t>
            </a:r>
          </a:p>
        </p:txBody>
      </p:sp>
      <p:sp>
        <p:nvSpPr>
          <p:cNvPr id="8" name="Text Box 65">
            <a:hlinkClick r:id="rId2" action="ppaction://hlinksldjump"/>
            <a:extLst>
              <a:ext uri="{FF2B5EF4-FFF2-40B4-BE49-F238E27FC236}">
                <a16:creationId xmlns:a16="http://schemas.microsoft.com/office/drawing/2014/main" id="{B981D2C3-EC10-85C2-E971-DEAD19687C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1371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200" b="1">
                <a:latin typeface="Futura Md BT" panose="020B0602020204020303" pitchFamily="34" charset="0"/>
              </a:rPr>
              <a:t>IDEE</a:t>
            </a:r>
          </a:p>
        </p:txBody>
      </p:sp>
      <p:sp>
        <p:nvSpPr>
          <p:cNvPr id="9" name="Text Box 65">
            <a:hlinkClick r:id="rId3" action="ppaction://hlinksldjump"/>
            <a:extLst>
              <a:ext uri="{FF2B5EF4-FFF2-40B4-BE49-F238E27FC236}">
                <a16:creationId xmlns:a16="http://schemas.microsoft.com/office/drawing/2014/main" id="{9F651C76-B6D9-3E97-3504-CFE276F9A6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1752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defPPr>
              <a:defRPr lang="en-US"/>
            </a:defPPr>
            <a:lvl1pPr>
              <a:spcBef>
                <a:spcPct val="50000"/>
              </a:spcBef>
              <a:defRPr sz="1200" b="1">
                <a:latin typeface="Futura Md BT" pitchFamily="34" charset="0"/>
              </a:defRPr>
            </a:lvl1pPr>
          </a:lstStyle>
          <a:p>
            <a:pPr>
              <a:defRPr/>
            </a:pPr>
            <a:r>
              <a:rPr lang="en-US" altLang="de-DE" dirty="0"/>
              <a:t>BESTAND</a:t>
            </a:r>
          </a:p>
        </p:txBody>
      </p:sp>
      <p:sp>
        <p:nvSpPr>
          <p:cNvPr id="10" name="Text Box 65">
            <a:hlinkClick r:id="rId4" action="ppaction://hlinksldjump"/>
            <a:extLst>
              <a:ext uri="{FF2B5EF4-FFF2-40B4-BE49-F238E27FC236}">
                <a16:creationId xmlns:a16="http://schemas.microsoft.com/office/drawing/2014/main" id="{20EA3263-49D7-C322-E919-60A39E3AE2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2133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200" b="1">
                <a:latin typeface="Futura Md BT" panose="020B0602020204020303" pitchFamily="34" charset="0"/>
              </a:rPr>
              <a:t>B</a:t>
            </a:r>
            <a:r>
              <a:rPr lang="de-DE" altLang="de-DE" sz="1200" b="1">
                <a:latin typeface="Futura Md BT" panose="020B0602020204020303" pitchFamily="34" charset="0"/>
              </a:rPr>
              <a:t>EWERTUNG</a:t>
            </a:r>
            <a:endParaRPr lang="en-US" altLang="de-DE" sz="1200" b="1">
              <a:latin typeface="Futura Md BT" panose="020B0602020204020303" pitchFamily="34" charset="0"/>
            </a:endParaRPr>
          </a:p>
        </p:txBody>
      </p:sp>
      <p:sp>
        <p:nvSpPr>
          <p:cNvPr id="11" name="Text Box 65">
            <a:hlinkClick r:id="rId5" action="ppaction://hlinksldjump"/>
            <a:extLst>
              <a:ext uri="{FF2B5EF4-FFF2-40B4-BE49-F238E27FC236}">
                <a16:creationId xmlns:a16="http://schemas.microsoft.com/office/drawing/2014/main" id="{8F5BBC6E-D40D-6F04-14DD-E64873AD09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2514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200" b="1">
                <a:latin typeface="Futura Md BT" panose="020B0602020204020303" pitchFamily="34" charset="0"/>
              </a:rPr>
              <a:t>BERATUNG</a:t>
            </a:r>
            <a:endParaRPr lang="en-US" altLang="de-DE" sz="1200" b="1">
              <a:latin typeface="Futura Md BT" panose="020B0602020204020303" pitchFamily="34" charset="0"/>
            </a:endParaRPr>
          </a:p>
        </p:txBody>
      </p:sp>
      <p:sp>
        <p:nvSpPr>
          <p:cNvPr id="12" name="Text Box 65">
            <a:hlinkClick r:id="rId6" action="ppaction://hlinksldjump"/>
            <a:extLst>
              <a:ext uri="{FF2B5EF4-FFF2-40B4-BE49-F238E27FC236}">
                <a16:creationId xmlns:a16="http://schemas.microsoft.com/office/drawing/2014/main" id="{6BF8647E-ECD0-7F7E-D350-9725D6DA33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2884488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200" b="1">
                <a:latin typeface="Futura Md BT" panose="020B0602020204020303" pitchFamily="34" charset="0"/>
              </a:rPr>
              <a:t>PROJEKTE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8D7ED81F-C3BA-8577-D4AE-C6CE1946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F8879D-27B0-4D2A-85C8-7C81DCF1EDE1}" type="datetime1">
              <a:rPr lang="de-DE" altLang="de-DE"/>
              <a:pPr/>
              <a:t>24.10.23</a:t>
            </a:fld>
            <a:endParaRPr lang="en-US" altLang="de-DE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193544D3-7DEE-CA5F-8954-616FEF49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</p:spTree>
    <p:extLst>
      <p:ext uri="{BB962C8B-B14F-4D97-AF65-F5344CB8AC3E}">
        <p14:creationId xmlns:p14="http://schemas.microsoft.com/office/powerpoint/2010/main" val="93313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slide" Target="../slides/slide10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9.xml"/><Relationship Id="rId5" Type="http://schemas.openxmlformats.org/officeDocument/2006/relationships/slide" Target="../slides/slide6.xml"/><Relationship Id="rId4" Type="http://schemas.openxmlformats.org/officeDocument/2006/relationships/slide" Target="../slides/slid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B753396-DF48-298D-8ABD-DE1A426C6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0" y="5334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ORGANISATION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5CA53E-7DCA-2B43-9F90-19874E0F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48200" y="1295400"/>
            <a:ext cx="4038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 Sie, um die Formate des Vorlagentextes zu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1F68D8-D399-7E2C-9133-9A71846303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9BF895E-E117-49FD-81A4-376FC762B9D9}" type="datetime1">
              <a:rPr lang="de-DE" altLang="de-DE"/>
              <a:pPr/>
              <a:t>24.10.23</a:t>
            </a:fld>
            <a:endParaRPr lang="en-US" altLang="de-DE"/>
          </a:p>
        </p:txBody>
      </p:sp>
      <p:sp>
        <p:nvSpPr>
          <p:cNvPr id="1029" name="Rectangle 67">
            <a:extLst>
              <a:ext uri="{FF2B5EF4-FFF2-40B4-BE49-F238E27FC236}">
                <a16:creationId xmlns:a16="http://schemas.microsoft.com/office/drawing/2014/main" id="{CBFC8438-2648-9E61-1171-F5EF4D2E33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048000" cy="990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8">
            <a:extLst>
              <a:ext uri="{FF2B5EF4-FFF2-40B4-BE49-F238E27FC236}">
                <a16:creationId xmlns:a16="http://schemas.microsoft.com/office/drawing/2014/main" id="{A3F3B284-EB76-58C5-1F4B-6D66F3A3A3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90600"/>
            <a:ext cx="1371600" cy="5181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031" name="Rectangle 69">
            <a:extLst>
              <a:ext uri="{FF2B5EF4-FFF2-40B4-BE49-F238E27FC236}">
                <a16:creationId xmlns:a16="http://schemas.microsoft.com/office/drawing/2014/main" id="{44E96108-82E1-1642-E5C0-411B01AABD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172200"/>
            <a:ext cx="3048000" cy="685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032" name="Text Box 73">
            <a:extLst>
              <a:ext uri="{FF2B5EF4-FFF2-40B4-BE49-F238E27FC236}">
                <a16:creationId xmlns:a16="http://schemas.microsoft.com/office/drawing/2014/main" id="{418CCF3B-26C0-4530-6ED9-C1B6BD4E86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43688"/>
            <a:ext cx="1981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de-DE" sz="800">
                <a:latin typeface="Verdana" pitchFamily="34" charset="0"/>
              </a:rPr>
              <a:t>2020 Gruppe Baubelebung</a:t>
            </a:r>
          </a:p>
        </p:txBody>
      </p:sp>
      <p:sp>
        <p:nvSpPr>
          <p:cNvPr id="1033" name="Text Box 65">
            <a:hlinkClick r:id="rId3" action="ppaction://hlinksldjump"/>
            <a:extLst>
              <a:ext uri="{FF2B5EF4-FFF2-40B4-BE49-F238E27FC236}">
                <a16:creationId xmlns:a16="http://schemas.microsoft.com/office/drawing/2014/main" id="{94E505D5-6A26-E181-431E-1CA5A2A6EA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1371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200" b="1">
                <a:latin typeface="Futura Md BT" pitchFamily="34" charset="0"/>
              </a:rPr>
              <a:t>SACHSTAND</a:t>
            </a:r>
          </a:p>
        </p:txBody>
      </p:sp>
      <p:sp>
        <p:nvSpPr>
          <p:cNvPr id="23" name="Text Box 65">
            <a:hlinkClick r:id="rId4" action="ppaction://hlinksldjump"/>
            <a:extLst>
              <a:ext uri="{FF2B5EF4-FFF2-40B4-BE49-F238E27FC236}">
                <a16:creationId xmlns:a16="http://schemas.microsoft.com/office/drawing/2014/main" id="{F0345761-6426-CA97-2A86-AE25F5AB6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1752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defPPr>
              <a:defRPr lang="en-US"/>
            </a:defPPr>
            <a:lvl1pPr>
              <a:spcBef>
                <a:spcPct val="50000"/>
              </a:spcBef>
              <a:defRPr sz="1200" b="1">
                <a:latin typeface="Futura Md BT" pitchFamily="34" charset="0"/>
              </a:defRPr>
            </a:lvl1pPr>
          </a:lstStyle>
          <a:p>
            <a:pPr>
              <a:defRPr/>
            </a:pPr>
            <a:r>
              <a:rPr lang="en-US" altLang="de-DE" dirty="0"/>
              <a:t>BESTAND</a:t>
            </a:r>
          </a:p>
        </p:txBody>
      </p:sp>
      <p:sp>
        <p:nvSpPr>
          <p:cNvPr id="24" name="Text Box 65">
            <a:hlinkClick r:id="rId5" action="ppaction://hlinksldjump"/>
            <a:extLst>
              <a:ext uri="{FF2B5EF4-FFF2-40B4-BE49-F238E27FC236}">
                <a16:creationId xmlns:a16="http://schemas.microsoft.com/office/drawing/2014/main" id="{7A3A5053-AD75-6864-9BBD-8A428EC05E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2133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defPPr>
              <a:defRPr lang="en-US"/>
            </a:defPPr>
            <a:lvl1pPr lvl="0">
              <a:spcBef>
                <a:spcPct val="50000"/>
              </a:spcBef>
              <a:defRPr sz="1200" b="1">
                <a:latin typeface="Futura Md BT" pitchFamily="34" charset="0"/>
              </a:defRPr>
            </a:lvl1pPr>
          </a:lstStyle>
          <a:p>
            <a:pPr>
              <a:defRPr/>
            </a:pPr>
            <a:r>
              <a:rPr lang="en-US" altLang="de-DE" dirty="0"/>
              <a:t>KONZEPTE</a:t>
            </a:r>
          </a:p>
        </p:txBody>
      </p:sp>
      <p:sp>
        <p:nvSpPr>
          <p:cNvPr id="27" name="Text Box 65">
            <a:hlinkClick r:id="rId6" action="ppaction://hlinksldjump"/>
            <a:extLst>
              <a:ext uri="{FF2B5EF4-FFF2-40B4-BE49-F238E27FC236}">
                <a16:creationId xmlns:a16="http://schemas.microsoft.com/office/drawing/2014/main" id="{DD5AEFD5-7A6A-BBCD-AE9A-12FA4F8EB5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2514600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defPPr>
              <a:defRPr lang="en-US"/>
            </a:defPPr>
            <a:lvl1pPr lvl="0">
              <a:spcBef>
                <a:spcPct val="50000"/>
              </a:spcBef>
              <a:defRPr sz="1200" b="1">
                <a:latin typeface="Futura Md BT" pitchFamily="34" charset="0"/>
              </a:defRPr>
            </a:lvl1pPr>
          </a:lstStyle>
          <a:p>
            <a:pPr>
              <a:defRPr/>
            </a:pPr>
            <a:r>
              <a:rPr lang="en-US" altLang="de-DE" dirty="0"/>
              <a:t>PROJEKTE</a:t>
            </a:r>
          </a:p>
        </p:txBody>
      </p:sp>
      <p:sp>
        <p:nvSpPr>
          <p:cNvPr id="28" name="Text Box 65">
            <a:hlinkClick r:id="rId7" action="ppaction://hlinksldjump"/>
            <a:extLst>
              <a:ext uri="{FF2B5EF4-FFF2-40B4-BE49-F238E27FC236}">
                <a16:creationId xmlns:a16="http://schemas.microsoft.com/office/drawing/2014/main" id="{9A9D3B8B-C629-2DEB-C428-822E950A5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2884488"/>
            <a:ext cx="1192212" cy="38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0" rIns="36000" bIns="0" anchor="ctr"/>
          <a:lstStyle>
            <a:defPPr>
              <a:defRPr lang="en-US"/>
            </a:defPPr>
            <a:lvl1pPr lvl="0">
              <a:spcBef>
                <a:spcPct val="50000"/>
              </a:spcBef>
              <a:defRPr sz="1200" b="1">
                <a:latin typeface="Futura Md BT" pitchFamily="34" charset="0"/>
              </a:defRPr>
            </a:lvl1pPr>
          </a:lstStyle>
          <a:p>
            <a:pPr>
              <a:defRPr/>
            </a:pPr>
            <a:r>
              <a:rPr lang="en-US" altLang="de-DE" dirty="0"/>
              <a:t>PLANUNG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65ABA8A-5389-CE26-98A9-89CFD01B72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1524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Futura Md BT" panose="020B0602020204020303" pitchFamily="34" charset="0"/>
              </a:defRPr>
            </a:lvl1pPr>
          </a:lstStyle>
          <a:p>
            <a:r>
              <a:rPr lang="en-US" altLang="de-DE"/>
              <a:t>Freienhagen – “Die Landfluchtwende”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>
        <p:tmplLst>
          <p:tmpl lvl="1">
            <p:tnLst>
              <p:par>
                <p:cTn presetID="1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7.png"/><Relationship Id="rId18" Type="http://schemas.openxmlformats.org/officeDocument/2006/relationships/customXml" Target="../ink/ink458.xml"/><Relationship Id="rId26" Type="http://schemas.openxmlformats.org/officeDocument/2006/relationships/customXml" Target="../ink/ink462.xml"/><Relationship Id="rId39" Type="http://schemas.openxmlformats.org/officeDocument/2006/relationships/image" Target="../media/image480.png"/><Relationship Id="rId21" Type="http://schemas.openxmlformats.org/officeDocument/2006/relationships/image" Target="../media/image471.png"/><Relationship Id="rId34" Type="http://schemas.openxmlformats.org/officeDocument/2006/relationships/customXml" Target="../ink/ink466.xml"/><Relationship Id="rId42" Type="http://schemas.openxmlformats.org/officeDocument/2006/relationships/customXml" Target="../ink/ink470.xml"/><Relationship Id="rId47" Type="http://schemas.openxmlformats.org/officeDocument/2006/relationships/image" Target="../media/image484.png"/><Relationship Id="rId50" Type="http://schemas.openxmlformats.org/officeDocument/2006/relationships/customXml" Target="../ink/ink474.xml"/><Relationship Id="rId55" Type="http://schemas.openxmlformats.org/officeDocument/2006/relationships/image" Target="../media/image488.png"/><Relationship Id="rId63" Type="http://schemas.openxmlformats.org/officeDocument/2006/relationships/image" Target="../media/image492.png"/><Relationship Id="rId7" Type="http://schemas.openxmlformats.org/officeDocument/2006/relationships/image" Target="../media/image464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457.xml"/><Relationship Id="rId29" Type="http://schemas.openxmlformats.org/officeDocument/2006/relationships/image" Target="../media/image475.png"/><Relationship Id="rId11" Type="http://schemas.openxmlformats.org/officeDocument/2006/relationships/image" Target="../media/image466.png"/><Relationship Id="rId24" Type="http://schemas.openxmlformats.org/officeDocument/2006/relationships/customXml" Target="../ink/ink461.xml"/><Relationship Id="rId32" Type="http://schemas.openxmlformats.org/officeDocument/2006/relationships/customXml" Target="../ink/ink465.xml"/><Relationship Id="rId37" Type="http://schemas.openxmlformats.org/officeDocument/2006/relationships/image" Target="../media/image479.png"/><Relationship Id="rId40" Type="http://schemas.openxmlformats.org/officeDocument/2006/relationships/customXml" Target="../ink/ink469.xml"/><Relationship Id="rId45" Type="http://schemas.openxmlformats.org/officeDocument/2006/relationships/image" Target="../media/image483.png"/><Relationship Id="rId53" Type="http://schemas.openxmlformats.org/officeDocument/2006/relationships/image" Target="../media/image487.png"/><Relationship Id="rId58" Type="http://schemas.openxmlformats.org/officeDocument/2006/relationships/customXml" Target="../ink/ink478.xml"/><Relationship Id="rId5" Type="http://schemas.openxmlformats.org/officeDocument/2006/relationships/image" Target="../media/image147.jpeg"/><Relationship Id="rId61" Type="http://schemas.openxmlformats.org/officeDocument/2006/relationships/image" Target="../media/image491.png"/><Relationship Id="rId19" Type="http://schemas.openxmlformats.org/officeDocument/2006/relationships/image" Target="../media/image470.png"/><Relationship Id="rId14" Type="http://schemas.openxmlformats.org/officeDocument/2006/relationships/customXml" Target="../ink/ink456.xml"/><Relationship Id="rId22" Type="http://schemas.openxmlformats.org/officeDocument/2006/relationships/customXml" Target="../ink/ink460.xml"/><Relationship Id="rId27" Type="http://schemas.openxmlformats.org/officeDocument/2006/relationships/image" Target="../media/image474.png"/><Relationship Id="rId30" Type="http://schemas.openxmlformats.org/officeDocument/2006/relationships/customXml" Target="../ink/ink464.xml"/><Relationship Id="rId35" Type="http://schemas.openxmlformats.org/officeDocument/2006/relationships/image" Target="../media/image478.png"/><Relationship Id="rId43" Type="http://schemas.openxmlformats.org/officeDocument/2006/relationships/image" Target="../media/image482.png"/><Relationship Id="rId48" Type="http://schemas.openxmlformats.org/officeDocument/2006/relationships/customXml" Target="../ink/ink473.xml"/><Relationship Id="rId56" Type="http://schemas.openxmlformats.org/officeDocument/2006/relationships/customXml" Target="../ink/ink477.xml"/><Relationship Id="rId8" Type="http://schemas.openxmlformats.org/officeDocument/2006/relationships/customXml" Target="../ink/ink453.xml"/><Relationship Id="rId51" Type="http://schemas.openxmlformats.org/officeDocument/2006/relationships/image" Target="../media/image486.png"/><Relationship Id="rId3" Type="http://schemas.openxmlformats.org/officeDocument/2006/relationships/image" Target="../media/image146.jpeg"/><Relationship Id="rId12" Type="http://schemas.openxmlformats.org/officeDocument/2006/relationships/customXml" Target="../ink/ink455.xml"/><Relationship Id="rId17" Type="http://schemas.openxmlformats.org/officeDocument/2006/relationships/image" Target="../media/image469.png"/><Relationship Id="rId25" Type="http://schemas.openxmlformats.org/officeDocument/2006/relationships/image" Target="../media/image473.png"/><Relationship Id="rId33" Type="http://schemas.openxmlformats.org/officeDocument/2006/relationships/image" Target="../media/image477.png"/><Relationship Id="rId38" Type="http://schemas.openxmlformats.org/officeDocument/2006/relationships/customXml" Target="../ink/ink468.xml"/><Relationship Id="rId46" Type="http://schemas.openxmlformats.org/officeDocument/2006/relationships/customXml" Target="../ink/ink472.xml"/><Relationship Id="rId59" Type="http://schemas.openxmlformats.org/officeDocument/2006/relationships/image" Target="../media/image490.png"/><Relationship Id="rId20" Type="http://schemas.openxmlformats.org/officeDocument/2006/relationships/customXml" Target="../ink/ink459.xml"/><Relationship Id="rId41" Type="http://schemas.openxmlformats.org/officeDocument/2006/relationships/image" Target="../media/image481.png"/><Relationship Id="rId54" Type="http://schemas.openxmlformats.org/officeDocument/2006/relationships/customXml" Target="../ink/ink476.xml"/><Relationship Id="rId62" Type="http://schemas.openxmlformats.org/officeDocument/2006/relationships/customXml" Target="../ink/ink48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52.xml"/><Relationship Id="rId15" Type="http://schemas.openxmlformats.org/officeDocument/2006/relationships/image" Target="../media/image468.png"/><Relationship Id="rId23" Type="http://schemas.openxmlformats.org/officeDocument/2006/relationships/image" Target="../media/image472.png"/><Relationship Id="rId28" Type="http://schemas.openxmlformats.org/officeDocument/2006/relationships/customXml" Target="../ink/ink463.xml"/><Relationship Id="rId36" Type="http://schemas.openxmlformats.org/officeDocument/2006/relationships/customXml" Target="../ink/ink467.xml"/><Relationship Id="rId49" Type="http://schemas.openxmlformats.org/officeDocument/2006/relationships/image" Target="../media/image485.png"/><Relationship Id="rId57" Type="http://schemas.openxmlformats.org/officeDocument/2006/relationships/image" Target="../media/image489.png"/><Relationship Id="rId10" Type="http://schemas.openxmlformats.org/officeDocument/2006/relationships/customXml" Target="../ink/ink454.xml"/><Relationship Id="rId31" Type="http://schemas.openxmlformats.org/officeDocument/2006/relationships/image" Target="../media/image476.png"/><Relationship Id="rId44" Type="http://schemas.openxmlformats.org/officeDocument/2006/relationships/customXml" Target="../ink/ink471.xml"/><Relationship Id="rId52" Type="http://schemas.openxmlformats.org/officeDocument/2006/relationships/customXml" Target="../ink/ink475.xml"/><Relationship Id="rId60" Type="http://schemas.openxmlformats.org/officeDocument/2006/relationships/customXml" Target="../ink/ink479.xml"/><Relationship Id="rId4" Type="http://schemas.openxmlformats.org/officeDocument/2006/relationships/image" Target="../media/image2.jpeg"/><Relationship Id="rId9" Type="http://schemas.openxmlformats.org/officeDocument/2006/relationships/image" Target="../media/image465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4.png"/><Relationship Id="rId21" Type="http://schemas.openxmlformats.org/officeDocument/2006/relationships/customXml" Target="../ink/ink489.xml"/><Relationship Id="rId42" Type="http://schemas.openxmlformats.org/officeDocument/2006/relationships/image" Target="../media/image512.png"/><Relationship Id="rId47" Type="http://schemas.openxmlformats.org/officeDocument/2006/relationships/customXml" Target="../ink/ink502.xml"/><Relationship Id="rId63" Type="http://schemas.openxmlformats.org/officeDocument/2006/relationships/customXml" Target="../ink/ink510.xml"/><Relationship Id="rId68" Type="http://schemas.openxmlformats.org/officeDocument/2006/relationships/image" Target="../media/image525.png"/><Relationship Id="rId84" Type="http://schemas.openxmlformats.org/officeDocument/2006/relationships/image" Target="../media/image533.png"/><Relationship Id="rId89" Type="http://schemas.openxmlformats.org/officeDocument/2006/relationships/customXml" Target="../ink/ink523.xml"/><Relationship Id="rId16" Type="http://schemas.openxmlformats.org/officeDocument/2006/relationships/image" Target="../media/image499.png"/><Relationship Id="rId11" Type="http://schemas.openxmlformats.org/officeDocument/2006/relationships/customXml" Target="../ink/ink484.xml"/><Relationship Id="rId32" Type="http://schemas.openxmlformats.org/officeDocument/2006/relationships/image" Target="../media/image507.png"/><Relationship Id="rId37" Type="http://schemas.openxmlformats.org/officeDocument/2006/relationships/customXml" Target="../ink/ink497.xml"/><Relationship Id="rId53" Type="http://schemas.openxmlformats.org/officeDocument/2006/relationships/customXml" Target="../ink/ink505.xml"/><Relationship Id="rId58" Type="http://schemas.openxmlformats.org/officeDocument/2006/relationships/image" Target="../media/image520.png"/><Relationship Id="rId74" Type="http://schemas.openxmlformats.org/officeDocument/2006/relationships/image" Target="../media/image528.png"/><Relationship Id="rId79" Type="http://schemas.openxmlformats.org/officeDocument/2006/relationships/customXml" Target="../ink/ink518.xml"/><Relationship Id="rId5" Type="http://schemas.openxmlformats.org/officeDocument/2006/relationships/customXml" Target="../ink/ink481.xml"/><Relationship Id="rId90" Type="http://schemas.openxmlformats.org/officeDocument/2006/relationships/image" Target="../media/image536.png"/><Relationship Id="rId95" Type="http://schemas.openxmlformats.org/officeDocument/2006/relationships/customXml" Target="../ink/ink526.xml"/><Relationship Id="rId22" Type="http://schemas.openxmlformats.org/officeDocument/2006/relationships/image" Target="../media/image502.png"/><Relationship Id="rId27" Type="http://schemas.openxmlformats.org/officeDocument/2006/relationships/customXml" Target="../ink/ink492.xml"/><Relationship Id="rId43" Type="http://schemas.openxmlformats.org/officeDocument/2006/relationships/customXml" Target="../ink/ink500.xml"/><Relationship Id="rId48" Type="http://schemas.openxmlformats.org/officeDocument/2006/relationships/image" Target="../media/image515.png"/><Relationship Id="rId64" Type="http://schemas.openxmlformats.org/officeDocument/2006/relationships/image" Target="../media/image523.png"/><Relationship Id="rId69" Type="http://schemas.openxmlformats.org/officeDocument/2006/relationships/customXml" Target="../ink/ink513.xml"/><Relationship Id="rId80" Type="http://schemas.openxmlformats.org/officeDocument/2006/relationships/image" Target="../media/image531.png"/><Relationship Id="rId85" Type="http://schemas.openxmlformats.org/officeDocument/2006/relationships/customXml" Target="../ink/ink521.xml"/><Relationship Id="rId3" Type="http://schemas.openxmlformats.org/officeDocument/2006/relationships/image" Target="../media/image2.jpeg"/><Relationship Id="rId12" Type="http://schemas.openxmlformats.org/officeDocument/2006/relationships/image" Target="../media/image497.png"/><Relationship Id="rId17" Type="http://schemas.openxmlformats.org/officeDocument/2006/relationships/customXml" Target="../ink/ink487.xml"/><Relationship Id="rId25" Type="http://schemas.openxmlformats.org/officeDocument/2006/relationships/customXml" Target="../ink/ink491.xml"/><Relationship Id="rId33" Type="http://schemas.openxmlformats.org/officeDocument/2006/relationships/customXml" Target="../ink/ink495.xml"/><Relationship Id="rId38" Type="http://schemas.openxmlformats.org/officeDocument/2006/relationships/image" Target="../media/image510.png"/><Relationship Id="rId46" Type="http://schemas.openxmlformats.org/officeDocument/2006/relationships/image" Target="../media/image514.png"/><Relationship Id="rId59" Type="http://schemas.openxmlformats.org/officeDocument/2006/relationships/customXml" Target="../ink/ink508.xml"/><Relationship Id="rId67" Type="http://schemas.openxmlformats.org/officeDocument/2006/relationships/customXml" Target="../ink/ink512.xml"/><Relationship Id="rId20" Type="http://schemas.openxmlformats.org/officeDocument/2006/relationships/image" Target="../media/image501.png"/><Relationship Id="rId41" Type="http://schemas.openxmlformats.org/officeDocument/2006/relationships/customXml" Target="../ink/ink499.xml"/><Relationship Id="rId54" Type="http://schemas.openxmlformats.org/officeDocument/2006/relationships/image" Target="../media/image518.png"/><Relationship Id="rId62" Type="http://schemas.openxmlformats.org/officeDocument/2006/relationships/image" Target="../media/image522.png"/><Relationship Id="rId70" Type="http://schemas.openxmlformats.org/officeDocument/2006/relationships/image" Target="../media/image526.png"/><Relationship Id="rId75" Type="http://schemas.openxmlformats.org/officeDocument/2006/relationships/customXml" Target="../ink/ink516.xml"/><Relationship Id="rId83" Type="http://schemas.openxmlformats.org/officeDocument/2006/relationships/customXml" Target="../ink/ink520.xml"/><Relationship Id="rId88" Type="http://schemas.openxmlformats.org/officeDocument/2006/relationships/image" Target="../media/image535.png"/><Relationship Id="rId91" Type="http://schemas.openxmlformats.org/officeDocument/2006/relationships/customXml" Target="../ink/ink524.xml"/><Relationship Id="rId96" Type="http://schemas.openxmlformats.org/officeDocument/2006/relationships/image" Target="../media/image5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4.png"/><Relationship Id="rId15" Type="http://schemas.openxmlformats.org/officeDocument/2006/relationships/customXml" Target="../ink/ink486.xml"/><Relationship Id="rId23" Type="http://schemas.openxmlformats.org/officeDocument/2006/relationships/customXml" Target="../ink/ink490.xml"/><Relationship Id="rId28" Type="http://schemas.openxmlformats.org/officeDocument/2006/relationships/image" Target="../media/image505.png"/><Relationship Id="rId36" Type="http://schemas.openxmlformats.org/officeDocument/2006/relationships/image" Target="../media/image509.png"/><Relationship Id="rId49" Type="http://schemas.openxmlformats.org/officeDocument/2006/relationships/customXml" Target="../ink/ink503.xml"/><Relationship Id="rId57" Type="http://schemas.openxmlformats.org/officeDocument/2006/relationships/customXml" Target="../ink/ink507.xml"/><Relationship Id="rId10" Type="http://schemas.openxmlformats.org/officeDocument/2006/relationships/image" Target="../media/image496.png"/><Relationship Id="rId31" Type="http://schemas.openxmlformats.org/officeDocument/2006/relationships/customXml" Target="../ink/ink494.xml"/><Relationship Id="rId44" Type="http://schemas.openxmlformats.org/officeDocument/2006/relationships/image" Target="../media/image513.png"/><Relationship Id="rId52" Type="http://schemas.openxmlformats.org/officeDocument/2006/relationships/image" Target="../media/image517.png"/><Relationship Id="rId60" Type="http://schemas.openxmlformats.org/officeDocument/2006/relationships/image" Target="../media/image521.png"/><Relationship Id="rId65" Type="http://schemas.openxmlformats.org/officeDocument/2006/relationships/customXml" Target="../ink/ink511.xml"/><Relationship Id="rId73" Type="http://schemas.openxmlformats.org/officeDocument/2006/relationships/customXml" Target="../ink/ink515.xml"/><Relationship Id="rId78" Type="http://schemas.openxmlformats.org/officeDocument/2006/relationships/image" Target="../media/image530.png"/><Relationship Id="rId81" Type="http://schemas.openxmlformats.org/officeDocument/2006/relationships/customXml" Target="../ink/ink519.xml"/><Relationship Id="rId86" Type="http://schemas.openxmlformats.org/officeDocument/2006/relationships/image" Target="../media/image534.png"/><Relationship Id="rId94" Type="http://schemas.openxmlformats.org/officeDocument/2006/relationships/image" Target="../media/image538.png"/><Relationship Id="rId4" Type="http://schemas.openxmlformats.org/officeDocument/2006/relationships/image" Target="../media/image148.jpeg"/><Relationship Id="rId9" Type="http://schemas.openxmlformats.org/officeDocument/2006/relationships/customXml" Target="../ink/ink483.xml"/><Relationship Id="rId13" Type="http://schemas.openxmlformats.org/officeDocument/2006/relationships/customXml" Target="../ink/ink485.xml"/><Relationship Id="rId18" Type="http://schemas.openxmlformats.org/officeDocument/2006/relationships/image" Target="../media/image500.png"/><Relationship Id="rId39" Type="http://schemas.openxmlformats.org/officeDocument/2006/relationships/customXml" Target="../ink/ink498.xml"/><Relationship Id="rId34" Type="http://schemas.openxmlformats.org/officeDocument/2006/relationships/image" Target="../media/image508.png"/><Relationship Id="rId50" Type="http://schemas.openxmlformats.org/officeDocument/2006/relationships/image" Target="../media/image516.png"/><Relationship Id="rId55" Type="http://schemas.openxmlformats.org/officeDocument/2006/relationships/customXml" Target="../ink/ink506.xml"/><Relationship Id="rId76" Type="http://schemas.openxmlformats.org/officeDocument/2006/relationships/image" Target="../media/image529.png"/><Relationship Id="rId97" Type="http://schemas.openxmlformats.org/officeDocument/2006/relationships/customXml" Target="../ink/ink527.xml"/><Relationship Id="rId7" Type="http://schemas.openxmlformats.org/officeDocument/2006/relationships/customXml" Target="../ink/ink482.xml"/><Relationship Id="rId71" Type="http://schemas.openxmlformats.org/officeDocument/2006/relationships/customXml" Target="../ink/ink514.xml"/><Relationship Id="rId92" Type="http://schemas.openxmlformats.org/officeDocument/2006/relationships/image" Target="../media/image537.png"/><Relationship Id="rId2" Type="http://schemas.openxmlformats.org/officeDocument/2006/relationships/notesSlide" Target="../notesSlides/notesSlide11.xml"/><Relationship Id="rId29" Type="http://schemas.openxmlformats.org/officeDocument/2006/relationships/customXml" Target="../ink/ink493.xml"/><Relationship Id="rId24" Type="http://schemas.openxmlformats.org/officeDocument/2006/relationships/image" Target="../media/image503.png"/><Relationship Id="rId40" Type="http://schemas.openxmlformats.org/officeDocument/2006/relationships/image" Target="../media/image511.png"/><Relationship Id="rId45" Type="http://schemas.openxmlformats.org/officeDocument/2006/relationships/customXml" Target="../ink/ink501.xml"/><Relationship Id="rId66" Type="http://schemas.openxmlformats.org/officeDocument/2006/relationships/image" Target="../media/image524.png"/><Relationship Id="rId87" Type="http://schemas.openxmlformats.org/officeDocument/2006/relationships/customXml" Target="../ink/ink522.xml"/><Relationship Id="rId61" Type="http://schemas.openxmlformats.org/officeDocument/2006/relationships/customXml" Target="../ink/ink509.xml"/><Relationship Id="rId82" Type="http://schemas.openxmlformats.org/officeDocument/2006/relationships/image" Target="../media/image532.png"/><Relationship Id="rId19" Type="http://schemas.openxmlformats.org/officeDocument/2006/relationships/customXml" Target="../ink/ink488.xml"/><Relationship Id="rId14" Type="http://schemas.openxmlformats.org/officeDocument/2006/relationships/image" Target="../media/image498.png"/><Relationship Id="rId30" Type="http://schemas.openxmlformats.org/officeDocument/2006/relationships/image" Target="../media/image506.png"/><Relationship Id="rId35" Type="http://schemas.openxmlformats.org/officeDocument/2006/relationships/customXml" Target="../ink/ink496.xml"/><Relationship Id="rId56" Type="http://schemas.openxmlformats.org/officeDocument/2006/relationships/image" Target="../media/image519.png"/><Relationship Id="rId77" Type="http://schemas.openxmlformats.org/officeDocument/2006/relationships/customXml" Target="../ink/ink517.xml"/><Relationship Id="rId8" Type="http://schemas.openxmlformats.org/officeDocument/2006/relationships/image" Target="../media/image495.png"/><Relationship Id="rId51" Type="http://schemas.openxmlformats.org/officeDocument/2006/relationships/customXml" Target="../ink/ink504.xml"/><Relationship Id="rId72" Type="http://schemas.openxmlformats.org/officeDocument/2006/relationships/image" Target="../media/image527.png"/><Relationship Id="rId93" Type="http://schemas.openxmlformats.org/officeDocument/2006/relationships/customXml" Target="../ink/ink525.xml"/><Relationship Id="rId98" Type="http://schemas.openxmlformats.org/officeDocument/2006/relationships/image" Target="../media/image540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8.png"/><Relationship Id="rId21" Type="http://schemas.openxmlformats.org/officeDocument/2006/relationships/image" Target="../media/image463.png"/><Relationship Id="rId42" Type="http://schemas.openxmlformats.org/officeDocument/2006/relationships/customXml" Target="../ink/ink546.xml"/><Relationship Id="rId63" Type="http://schemas.openxmlformats.org/officeDocument/2006/relationships/image" Target="../media/image560.png"/><Relationship Id="rId84" Type="http://schemas.openxmlformats.org/officeDocument/2006/relationships/customXml" Target="../ink/ink565.xml"/><Relationship Id="rId138" Type="http://schemas.openxmlformats.org/officeDocument/2006/relationships/customXml" Target="../ink/ink592.xml"/><Relationship Id="rId159" Type="http://schemas.openxmlformats.org/officeDocument/2006/relationships/image" Target="../media/image617.png"/><Relationship Id="rId170" Type="http://schemas.openxmlformats.org/officeDocument/2006/relationships/customXml" Target="../ink/ink608.xml"/><Relationship Id="rId107" Type="http://schemas.openxmlformats.org/officeDocument/2006/relationships/image" Target="../media/image593.png"/><Relationship Id="rId11" Type="http://schemas.openxmlformats.org/officeDocument/2006/relationships/image" Target="../media/image262.png"/><Relationship Id="rId32" Type="http://schemas.openxmlformats.org/officeDocument/2006/relationships/customXml" Target="../ink/ink541.xml"/><Relationship Id="rId53" Type="http://schemas.openxmlformats.org/officeDocument/2006/relationships/image" Target="../media/image555.png"/><Relationship Id="rId74" Type="http://schemas.openxmlformats.org/officeDocument/2006/relationships/customXml" Target="../ink/ink562.xml"/><Relationship Id="rId128" Type="http://schemas.openxmlformats.org/officeDocument/2006/relationships/customXml" Target="../ink/ink587.xml"/><Relationship Id="rId149" Type="http://schemas.openxmlformats.org/officeDocument/2006/relationships/image" Target="../media/image612.png"/><Relationship Id="rId5" Type="http://schemas.openxmlformats.org/officeDocument/2006/relationships/image" Target="../media/image150.jpeg"/><Relationship Id="rId95" Type="http://schemas.openxmlformats.org/officeDocument/2006/relationships/image" Target="../media/image587.png"/><Relationship Id="rId160" Type="http://schemas.openxmlformats.org/officeDocument/2006/relationships/customXml" Target="../ink/ink603.xml"/><Relationship Id="rId181" Type="http://schemas.openxmlformats.org/officeDocument/2006/relationships/image" Target="../media/image628.png"/><Relationship Id="rId22" Type="http://schemas.openxmlformats.org/officeDocument/2006/relationships/customXml" Target="../ink/ink536.xml"/><Relationship Id="rId43" Type="http://schemas.openxmlformats.org/officeDocument/2006/relationships/image" Target="../media/image550.png"/><Relationship Id="rId64" Type="http://schemas.openxmlformats.org/officeDocument/2006/relationships/customXml" Target="../ink/ink557.xml"/><Relationship Id="rId118" Type="http://schemas.openxmlformats.org/officeDocument/2006/relationships/customXml" Target="../ink/ink582.xml"/><Relationship Id="rId139" Type="http://schemas.openxmlformats.org/officeDocument/2006/relationships/image" Target="../media/image609.png"/><Relationship Id="rId85" Type="http://schemas.openxmlformats.org/officeDocument/2006/relationships/image" Target="../media/image582.png"/><Relationship Id="rId150" Type="http://schemas.openxmlformats.org/officeDocument/2006/relationships/customXml" Target="../ink/ink598.xml"/><Relationship Id="rId171" Type="http://schemas.openxmlformats.org/officeDocument/2006/relationships/image" Target="../media/image623.png"/><Relationship Id="rId12" Type="http://schemas.openxmlformats.org/officeDocument/2006/relationships/customXml" Target="../ink/ink531.xml"/><Relationship Id="rId33" Type="http://schemas.openxmlformats.org/officeDocument/2006/relationships/image" Target="../media/image545.png"/><Relationship Id="rId108" Type="http://schemas.openxmlformats.org/officeDocument/2006/relationships/customXml" Target="../ink/ink577.xml"/><Relationship Id="rId129" Type="http://schemas.openxmlformats.org/officeDocument/2006/relationships/image" Target="../media/image604.png"/><Relationship Id="rId54" Type="http://schemas.openxmlformats.org/officeDocument/2006/relationships/customXml" Target="../ink/ink552.xml"/><Relationship Id="rId96" Type="http://schemas.openxmlformats.org/officeDocument/2006/relationships/customXml" Target="../ink/ink571.xml"/><Relationship Id="rId140" Type="http://schemas.openxmlformats.org/officeDocument/2006/relationships/customXml" Target="../ink/ink593.xml"/><Relationship Id="rId161" Type="http://schemas.openxmlformats.org/officeDocument/2006/relationships/image" Target="../media/image618.png"/><Relationship Id="rId182" Type="http://schemas.openxmlformats.org/officeDocument/2006/relationships/customXml" Target="../ink/ink614.xml"/><Relationship Id="rId6" Type="http://schemas.openxmlformats.org/officeDocument/2006/relationships/customXml" Target="../ink/ink528.xml"/><Relationship Id="rId23" Type="http://schemas.openxmlformats.org/officeDocument/2006/relationships/image" Target="../media/image493.png"/><Relationship Id="rId28" Type="http://schemas.openxmlformats.org/officeDocument/2006/relationships/customXml" Target="../ink/ink539.xml"/><Relationship Id="rId49" Type="http://schemas.openxmlformats.org/officeDocument/2006/relationships/image" Target="../media/image553.png"/><Relationship Id="rId114" Type="http://schemas.openxmlformats.org/officeDocument/2006/relationships/customXml" Target="../ink/ink580.xml"/><Relationship Id="rId119" Type="http://schemas.openxmlformats.org/officeDocument/2006/relationships/image" Target="../media/image599.png"/><Relationship Id="rId44" Type="http://schemas.openxmlformats.org/officeDocument/2006/relationships/customXml" Target="../ink/ink547.xml"/><Relationship Id="rId60" Type="http://schemas.openxmlformats.org/officeDocument/2006/relationships/customXml" Target="../ink/ink555.xml"/><Relationship Id="rId65" Type="http://schemas.openxmlformats.org/officeDocument/2006/relationships/image" Target="../media/image561.png"/><Relationship Id="rId81" Type="http://schemas.openxmlformats.org/officeDocument/2006/relationships/image" Target="../media/image580.png"/><Relationship Id="rId86" Type="http://schemas.openxmlformats.org/officeDocument/2006/relationships/customXml" Target="../ink/ink566.xml"/><Relationship Id="rId130" Type="http://schemas.openxmlformats.org/officeDocument/2006/relationships/customXml" Target="../ink/ink588.xml"/><Relationship Id="rId135" Type="http://schemas.openxmlformats.org/officeDocument/2006/relationships/image" Target="../media/image607.png"/><Relationship Id="rId151" Type="http://schemas.openxmlformats.org/officeDocument/2006/relationships/image" Target="../media/image613.png"/><Relationship Id="rId156" Type="http://schemas.openxmlformats.org/officeDocument/2006/relationships/customXml" Target="../ink/ink601.xml"/><Relationship Id="rId177" Type="http://schemas.openxmlformats.org/officeDocument/2006/relationships/image" Target="../media/image626.png"/><Relationship Id="rId172" Type="http://schemas.openxmlformats.org/officeDocument/2006/relationships/customXml" Target="../ink/ink609.xml"/><Relationship Id="rId13" Type="http://schemas.openxmlformats.org/officeDocument/2006/relationships/image" Target="../media/image263.png"/><Relationship Id="rId18" Type="http://schemas.openxmlformats.org/officeDocument/2006/relationships/customXml" Target="../ink/ink534.xml"/><Relationship Id="rId39" Type="http://schemas.openxmlformats.org/officeDocument/2006/relationships/image" Target="../media/image548.png"/><Relationship Id="rId109" Type="http://schemas.openxmlformats.org/officeDocument/2006/relationships/image" Target="../media/image594.png"/><Relationship Id="rId34" Type="http://schemas.openxmlformats.org/officeDocument/2006/relationships/customXml" Target="../ink/ink542.xml"/><Relationship Id="rId50" Type="http://schemas.openxmlformats.org/officeDocument/2006/relationships/customXml" Target="../ink/ink550.xml"/><Relationship Id="rId55" Type="http://schemas.openxmlformats.org/officeDocument/2006/relationships/image" Target="../media/image556.png"/><Relationship Id="rId97" Type="http://schemas.openxmlformats.org/officeDocument/2006/relationships/image" Target="../media/image588.png"/><Relationship Id="rId104" Type="http://schemas.openxmlformats.org/officeDocument/2006/relationships/customXml" Target="../ink/ink575.xml"/><Relationship Id="rId120" Type="http://schemas.openxmlformats.org/officeDocument/2006/relationships/customXml" Target="../ink/ink583.xml"/><Relationship Id="rId125" Type="http://schemas.openxmlformats.org/officeDocument/2006/relationships/image" Target="../media/image602.png"/><Relationship Id="rId141" Type="http://schemas.openxmlformats.org/officeDocument/2006/relationships/image" Target="../media/image566.png"/><Relationship Id="rId146" Type="http://schemas.openxmlformats.org/officeDocument/2006/relationships/customXml" Target="../ink/ink596.xml"/><Relationship Id="rId167" Type="http://schemas.openxmlformats.org/officeDocument/2006/relationships/image" Target="../media/image621.png"/><Relationship Id="rId7" Type="http://schemas.openxmlformats.org/officeDocument/2006/relationships/image" Target="../media/image255.png"/><Relationship Id="rId71" Type="http://schemas.openxmlformats.org/officeDocument/2006/relationships/image" Target="../media/image564.png"/><Relationship Id="rId92" Type="http://schemas.openxmlformats.org/officeDocument/2006/relationships/customXml" Target="../ink/ink569.xml"/><Relationship Id="rId162" Type="http://schemas.openxmlformats.org/officeDocument/2006/relationships/customXml" Target="../ink/ink604.xml"/><Relationship Id="rId183" Type="http://schemas.openxmlformats.org/officeDocument/2006/relationships/image" Target="../media/image629.png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43.png"/><Relationship Id="rId24" Type="http://schemas.openxmlformats.org/officeDocument/2006/relationships/customXml" Target="../ink/ink537.xml"/><Relationship Id="rId40" Type="http://schemas.openxmlformats.org/officeDocument/2006/relationships/customXml" Target="../ink/ink545.xml"/><Relationship Id="rId45" Type="http://schemas.openxmlformats.org/officeDocument/2006/relationships/image" Target="../media/image551.png"/><Relationship Id="rId66" Type="http://schemas.openxmlformats.org/officeDocument/2006/relationships/customXml" Target="../ink/ink558.xml"/><Relationship Id="rId87" Type="http://schemas.openxmlformats.org/officeDocument/2006/relationships/image" Target="../media/image583.png"/><Relationship Id="rId110" Type="http://schemas.openxmlformats.org/officeDocument/2006/relationships/customXml" Target="../ink/ink578.xml"/><Relationship Id="rId115" Type="http://schemas.openxmlformats.org/officeDocument/2006/relationships/image" Target="../media/image597.png"/><Relationship Id="rId131" Type="http://schemas.openxmlformats.org/officeDocument/2006/relationships/image" Target="../media/image605.png"/><Relationship Id="rId136" Type="http://schemas.openxmlformats.org/officeDocument/2006/relationships/customXml" Target="../ink/ink591.xml"/><Relationship Id="rId157" Type="http://schemas.openxmlformats.org/officeDocument/2006/relationships/image" Target="../media/image616.png"/><Relationship Id="rId178" Type="http://schemas.openxmlformats.org/officeDocument/2006/relationships/customXml" Target="../ink/ink612.xml"/><Relationship Id="rId61" Type="http://schemas.openxmlformats.org/officeDocument/2006/relationships/image" Target="../media/image559.png"/><Relationship Id="rId82" Type="http://schemas.openxmlformats.org/officeDocument/2006/relationships/customXml" Target="../ink/ink564.xml"/><Relationship Id="rId152" Type="http://schemas.openxmlformats.org/officeDocument/2006/relationships/customXml" Target="../ink/ink599.xml"/><Relationship Id="rId173" Type="http://schemas.openxmlformats.org/officeDocument/2006/relationships/image" Target="../media/image624.png"/><Relationship Id="rId19" Type="http://schemas.openxmlformats.org/officeDocument/2006/relationships/image" Target="../media/image462.png"/><Relationship Id="rId14" Type="http://schemas.openxmlformats.org/officeDocument/2006/relationships/customXml" Target="../ink/ink532.xml"/><Relationship Id="rId30" Type="http://schemas.openxmlformats.org/officeDocument/2006/relationships/customXml" Target="../ink/ink540.xml"/><Relationship Id="rId35" Type="http://schemas.openxmlformats.org/officeDocument/2006/relationships/image" Target="../media/image546.png"/><Relationship Id="rId56" Type="http://schemas.openxmlformats.org/officeDocument/2006/relationships/customXml" Target="../ink/ink553.xml"/><Relationship Id="rId100" Type="http://schemas.openxmlformats.org/officeDocument/2006/relationships/customXml" Target="../ink/ink573.xml"/><Relationship Id="rId105" Type="http://schemas.openxmlformats.org/officeDocument/2006/relationships/image" Target="../media/image592.png"/><Relationship Id="rId126" Type="http://schemas.openxmlformats.org/officeDocument/2006/relationships/customXml" Target="../ink/ink586.xml"/><Relationship Id="rId147" Type="http://schemas.openxmlformats.org/officeDocument/2006/relationships/image" Target="../media/image611.png"/><Relationship Id="rId168" Type="http://schemas.openxmlformats.org/officeDocument/2006/relationships/customXml" Target="../ink/ink607.xml"/><Relationship Id="rId8" Type="http://schemas.openxmlformats.org/officeDocument/2006/relationships/customXml" Target="../ink/ink529.xml"/><Relationship Id="rId51" Type="http://schemas.openxmlformats.org/officeDocument/2006/relationships/image" Target="../media/image554.png"/><Relationship Id="rId72" Type="http://schemas.openxmlformats.org/officeDocument/2006/relationships/customXml" Target="../ink/ink561.xml"/><Relationship Id="rId93" Type="http://schemas.openxmlformats.org/officeDocument/2006/relationships/image" Target="../media/image586.png"/><Relationship Id="rId98" Type="http://schemas.openxmlformats.org/officeDocument/2006/relationships/customXml" Target="../ink/ink572.xml"/><Relationship Id="rId121" Type="http://schemas.openxmlformats.org/officeDocument/2006/relationships/image" Target="../media/image600.png"/><Relationship Id="rId142" Type="http://schemas.openxmlformats.org/officeDocument/2006/relationships/customXml" Target="../ink/ink594.xml"/><Relationship Id="rId163" Type="http://schemas.openxmlformats.org/officeDocument/2006/relationships/image" Target="../media/image619.png"/><Relationship Id="rId3" Type="http://schemas.openxmlformats.org/officeDocument/2006/relationships/image" Target="../media/image2.jpeg"/><Relationship Id="rId25" Type="http://schemas.openxmlformats.org/officeDocument/2006/relationships/image" Target="../media/image541.png"/><Relationship Id="rId46" Type="http://schemas.openxmlformats.org/officeDocument/2006/relationships/customXml" Target="../ink/ink548.xml"/><Relationship Id="rId67" Type="http://schemas.openxmlformats.org/officeDocument/2006/relationships/image" Target="../media/image562.png"/><Relationship Id="rId116" Type="http://schemas.openxmlformats.org/officeDocument/2006/relationships/customXml" Target="../ink/ink581.xml"/><Relationship Id="rId137" Type="http://schemas.openxmlformats.org/officeDocument/2006/relationships/image" Target="../media/image608.png"/><Relationship Id="rId158" Type="http://schemas.openxmlformats.org/officeDocument/2006/relationships/customXml" Target="../ink/ink602.xml"/><Relationship Id="rId20" Type="http://schemas.openxmlformats.org/officeDocument/2006/relationships/customXml" Target="../ink/ink535.xml"/><Relationship Id="rId41" Type="http://schemas.openxmlformats.org/officeDocument/2006/relationships/image" Target="../media/image549.png"/><Relationship Id="rId62" Type="http://schemas.openxmlformats.org/officeDocument/2006/relationships/customXml" Target="../ink/ink556.xml"/><Relationship Id="rId83" Type="http://schemas.openxmlformats.org/officeDocument/2006/relationships/image" Target="../media/image581.png"/><Relationship Id="rId88" Type="http://schemas.openxmlformats.org/officeDocument/2006/relationships/customXml" Target="../ink/ink567.xml"/><Relationship Id="rId111" Type="http://schemas.openxmlformats.org/officeDocument/2006/relationships/image" Target="../media/image595.png"/><Relationship Id="rId132" Type="http://schemas.openxmlformats.org/officeDocument/2006/relationships/customXml" Target="../ink/ink589.xml"/><Relationship Id="rId153" Type="http://schemas.openxmlformats.org/officeDocument/2006/relationships/image" Target="../media/image614.png"/><Relationship Id="rId174" Type="http://schemas.openxmlformats.org/officeDocument/2006/relationships/customXml" Target="../ink/ink610.xml"/><Relationship Id="rId179" Type="http://schemas.openxmlformats.org/officeDocument/2006/relationships/image" Target="../media/image627.png"/><Relationship Id="rId15" Type="http://schemas.openxmlformats.org/officeDocument/2006/relationships/image" Target="../media/image342.png"/><Relationship Id="rId36" Type="http://schemas.openxmlformats.org/officeDocument/2006/relationships/customXml" Target="../ink/ink543.xml"/><Relationship Id="rId57" Type="http://schemas.openxmlformats.org/officeDocument/2006/relationships/image" Target="../media/image557.png"/><Relationship Id="rId106" Type="http://schemas.openxmlformats.org/officeDocument/2006/relationships/customXml" Target="../ink/ink576.xml"/><Relationship Id="rId127" Type="http://schemas.openxmlformats.org/officeDocument/2006/relationships/image" Target="../media/image603.png"/><Relationship Id="rId10" Type="http://schemas.openxmlformats.org/officeDocument/2006/relationships/customXml" Target="../ink/ink530.xml"/><Relationship Id="rId31" Type="http://schemas.openxmlformats.org/officeDocument/2006/relationships/image" Target="../media/image544.png"/><Relationship Id="rId52" Type="http://schemas.openxmlformats.org/officeDocument/2006/relationships/customXml" Target="../ink/ink551.xml"/><Relationship Id="rId73" Type="http://schemas.openxmlformats.org/officeDocument/2006/relationships/image" Target="../media/image565.png"/><Relationship Id="rId94" Type="http://schemas.openxmlformats.org/officeDocument/2006/relationships/customXml" Target="../ink/ink570.xml"/><Relationship Id="rId99" Type="http://schemas.openxmlformats.org/officeDocument/2006/relationships/image" Target="../media/image589.png"/><Relationship Id="rId101" Type="http://schemas.openxmlformats.org/officeDocument/2006/relationships/image" Target="../media/image590.png"/><Relationship Id="rId122" Type="http://schemas.openxmlformats.org/officeDocument/2006/relationships/customXml" Target="../ink/ink584.xml"/><Relationship Id="rId143" Type="http://schemas.openxmlformats.org/officeDocument/2006/relationships/image" Target="../media/image567.png"/><Relationship Id="rId148" Type="http://schemas.openxmlformats.org/officeDocument/2006/relationships/customXml" Target="../ink/ink597.xml"/><Relationship Id="rId164" Type="http://schemas.openxmlformats.org/officeDocument/2006/relationships/customXml" Target="../ink/ink605.xml"/><Relationship Id="rId169" Type="http://schemas.openxmlformats.org/officeDocument/2006/relationships/image" Target="../media/image622.png"/><Relationship Id="rId4" Type="http://schemas.openxmlformats.org/officeDocument/2006/relationships/image" Target="../media/image149.jpeg"/><Relationship Id="rId9" Type="http://schemas.openxmlformats.org/officeDocument/2006/relationships/image" Target="../media/image256.png"/><Relationship Id="rId180" Type="http://schemas.openxmlformats.org/officeDocument/2006/relationships/customXml" Target="../ink/ink613.xml"/><Relationship Id="rId26" Type="http://schemas.openxmlformats.org/officeDocument/2006/relationships/customXml" Target="../ink/ink538.xml"/><Relationship Id="rId47" Type="http://schemas.openxmlformats.org/officeDocument/2006/relationships/image" Target="../media/image552.png"/><Relationship Id="rId68" Type="http://schemas.openxmlformats.org/officeDocument/2006/relationships/customXml" Target="../ink/ink559.xml"/><Relationship Id="rId89" Type="http://schemas.openxmlformats.org/officeDocument/2006/relationships/image" Target="../media/image584.png"/><Relationship Id="rId112" Type="http://schemas.openxmlformats.org/officeDocument/2006/relationships/customXml" Target="../ink/ink579.xml"/><Relationship Id="rId133" Type="http://schemas.openxmlformats.org/officeDocument/2006/relationships/image" Target="../media/image606.png"/><Relationship Id="rId154" Type="http://schemas.openxmlformats.org/officeDocument/2006/relationships/customXml" Target="../ink/ink600.xml"/><Relationship Id="rId175" Type="http://schemas.openxmlformats.org/officeDocument/2006/relationships/image" Target="../media/image625.png"/><Relationship Id="rId16" Type="http://schemas.openxmlformats.org/officeDocument/2006/relationships/customXml" Target="../ink/ink533.xml"/><Relationship Id="rId37" Type="http://schemas.openxmlformats.org/officeDocument/2006/relationships/image" Target="../media/image547.png"/><Relationship Id="rId58" Type="http://schemas.openxmlformats.org/officeDocument/2006/relationships/customXml" Target="../ink/ink554.xml"/><Relationship Id="rId79" Type="http://schemas.openxmlformats.org/officeDocument/2006/relationships/image" Target="../media/image579.png"/><Relationship Id="rId102" Type="http://schemas.openxmlformats.org/officeDocument/2006/relationships/customXml" Target="../ink/ink574.xml"/><Relationship Id="rId123" Type="http://schemas.openxmlformats.org/officeDocument/2006/relationships/image" Target="../media/image601.png"/><Relationship Id="rId144" Type="http://schemas.openxmlformats.org/officeDocument/2006/relationships/customXml" Target="../ink/ink595.xml"/><Relationship Id="rId90" Type="http://schemas.openxmlformats.org/officeDocument/2006/relationships/customXml" Target="../ink/ink568.xml"/><Relationship Id="rId165" Type="http://schemas.openxmlformats.org/officeDocument/2006/relationships/image" Target="../media/image620.png"/><Relationship Id="rId27" Type="http://schemas.openxmlformats.org/officeDocument/2006/relationships/image" Target="../media/image542.png"/><Relationship Id="rId48" Type="http://schemas.openxmlformats.org/officeDocument/2006/relationships/customXml" Target="../ink/ink549.xml"/><Relationship Id="rId69" Type="http://schemas.openxmlformats.org/officeDocument/2006/relationships/image" Target="../media/image563.png"/><Relationship Id="rId113" Type="http://schemas.openxmlformats.org/officeDocument/2006/relationships/image" Target="../media/image596.png"/><Relationship Id="rId134" Type="http://schemas.openxmlformats.org/officeDocument/2006/relationships/customXml" Target="../ink/ink590.xml"/><Relationship Id="rId80" Type="http://schemas.openxmlformats.org/officeDocument/2006/relationships/customXml" Target="../ink/ink563.xml"/><Relationship Id="rId155" Type="http://schemas.openxmlformats.org/officeDocument/2006/relationships/image" Target="../media/image615.png"/><Relationship Id="rId176" Type="http://schemas.openxmlformats.org/officeDocument/2006/relationships/customXml" Target="../ink/ink611.xml"/><Relationship Id="rId17" Type="http://schemas.openxmlformats.org/officeDocument/2006/relationships/image" Target="../media/image425.png"/><Relationship Id="rId38" Type="http://schemas.openxmlformats.org/officeDocument/2006/relationships/customXml" Target="../ink/ink544.xml"/><Relationship Id="rId59" Type="http://schemas.openxmlformats.org/officeDocument/2006/relationships/image" Target="../media/image558.png"/><Relationship Id="rId103" Type="http://schemas.openxmlformats.org/officeDocument/2006/relationships/image" Target="../media/image591.png"/><Relationship Id="rId124" Type="http://schemas.openxmlformats.org/officeDocument/2006/relationships/customXml" Target="../ink/ink585.xml"/><Relationship Id="rId70" Type="http://schemas.openxmlformats.org/officeDocument/2006/relationships/customXml" Target="../ink/ink560.xml"/><Relationship Id="rId91" Type="http://schemas.openxmlformats.org/officeDocument/2006/relationships/image" Target="../media/image585.png"/><Relationship Id="rId145" Type="http://schemas.openxmlformats.org/officeDocument/2006/relationships/image" Target="../media/image610.png"/><Relationship Id="rId166" Type="http://schemas.openxmlformats.org/officeDocument/2006/relationships/customXml" Target="../ink/ink60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1.png"/><Relationship Id="rId117" Type="http://schemas.openxmlformats.org/officeDocument/2006/relationships/customXml" Target="../ink/ink670.xml"/><Relationship Id="rId21" Type="http://schemas.openxmlformats.org/officeDocument/2006/relationships/customXml" Target="../ink/ink623.xml"/><Relationship Id="rId42" Type="http://schemas.openxmlformats.org/officeDocument/2006/relationships/image" Target="../media/image649.png"/><Relationship Id="rId47" Type="http://schemas.openxmlformats.org/officeDocument/2006/relationships/customXml" Target="../ink/ink635.xml"/><Relationship Id="rId63" Type="http://schemas.openxmlformats.org/officeDocument/2006/relationships/customXml" Target="../ink/ink643.xml"/><Relationship Id="rId68" Type="http://schemas.openxmlformats.org/officeDocument/2006/relationships/image" Target="../media/image662.png"/><Relationship Id="rId84" Type="http://schemas.openxmlformats.org/officeDocument/2006/relationships/image" Target="../media/image669.png"/><Relationship Id="rId89" Type="http://schemas.openxmlformats.org/officeDocument/2006/relationships/customXml" Target="../ink/ink656.xml"/><Relationship Id="rId112" Type="http://schemas.openxmlformats.org/officeDocument/2006/relationships/image" Target="../media/image683.png"/><Relationship Id="rId16" Type="http://schemas.openxmlformats.org/officeDocument/2006/relationships/image" Target="../media/image636.png"/><Relationship Id="rId107" Type="http://schemas.openxmlformats.org/officeDocument/2006/relationships/customXml" Target="../ink/ink665.xml"/><Relationship Id="rId11" Type="http://schemas.openxmlformats.org/officeDocument/2006/relationships/customXml" Target="../ink/ink618.xml"/><Relationship Id="rId37" Type="http://schemas.openxmlformats.org/officeDocument/2006/relationships/customXml" Target="../ink/ink630.xml"/><Relationship Id="rId53" Type="http://schemas.openxmlformats.org/officeDocument/2006/relationships/customXml" Target="../ink/ink638.xml"/><Relationship Id="rId58" Type="http://schemas.openxmlformats.org/officeDocument/2006/relationships/image" Target="../media/image657.png"/><Relationship Id="rId74" Type="http://schemas.openxmlformats.org/officeDocument/2006/relationships/image" Target="../media/image664.png"/><Relationship Id="rId79" Type="http://schemas.openxmlformats.org/officeDocument/2006/relationships/customXml" Target="../ink/ink651.xml"/><Relationship Id="rId102" Type="http://schemas.openxmlformats.org/officeDocument/2006/relationships/image" Target="../media/image678.png"/><Relationship Id="rId123" Type="http://schemas.openxmlformats.org/officeDocument/2006/relationships/customXml" Target="../ink/ink673.xml"/><Relationship Id="rId5" Type="http://schemas.openxmlformats.org/officeDocument/2006/relationships/customXml" Target="../ink/ink615.xml"/><Relationship Id="rId90" Type="http://schemas.openxmlformats.org/officeDocument/2006/relationships/image" Target="../media/image672.png"/><Relationship Id="rId95" Type="http://schemas.openxmlformats.org/officeDocument/2006/relationships/customXml" Target="../ink/ink659.xml"/><Relationship Id="rId22" Type="http://schemas.openxmlformats.org/officeDocument/2006/relationships/image" Target="../media/image639.png"/><Relationship Id="rId27" Type="http://schemas.openxmlformats.org/officeDocument/2006/relationships/customXml" Target="../ink/ink626.xml"/><Relationship Id="rId43" Type="http://schemas.openxmlformats.org/officeDocument/2006/relationships/customXml" Target="../ink/ink633.xml"/><Relationship Id="rId48" Type="http://schemas.openxmlformats.org/officeDocument/2006/relationships/image" Target="../media/image652.png"/><Relationship Id="rId64" Type="http://schemas.openxmlformats.org/officeDocument/2006/relationships/image" Target="../media/image660.png"/><Relationship Id="rId69" Type="http://schemas.openxmlformats.org/officeDocument/2006/relationships/customXml" Target="../ink/ink646.xml"/><Relationship Id="rId113" Type="http://schemas.openxmlformats.org/officeDocument/2006/relationships/customXml" Target="../ink/ink668.xml"/><Relationship Id="rId118" Type="http://schemas.openxmlformats.org/officeDocument/2006/relationships/image" Target="../media/image686.png"/><Relationship Id="rId80" Type="http://schemas.openxmlformats.org/officeDocument/2006/relationships/image" Target="../media/image667.png"/><Relationship Id="rId85" Type="http://schemas.openxmlformats.org/officeDocument/2006/relationships/customXml" Target="../ink/ink654.xml"/><Relationship Id="rId12" Type="http://schemas.openxmlformats.org/officeDocument/2006/relationships/image" Target="../media/image634.png"/><Relationship Id="rId17" Type="http://schemas.openxmlformats.org/officeDocument/2006/relationships/customXml" Target="../ink/ink621.xml"/><Relationship Id="rId38" Type="http://schemas.openxmlformats.org/officeDocument/2006/relationships/image" Target="../media/image647.png"/><Relationship Id="rId59" Type="http://schemas.openxmlformats.org/officeDocument/2006/relationships/customXml" Target="../ink/ink641.xml"/><Relationship Id="rId103" Type="http://schemas.openxmlformats.org/officeDocument/2006/relationships/customXml" Target="../ink/ink663.xml"/><Relationship Id="rId108" Type="http://schemas.openxmlformats.org/officeDocument/2006/relationships/image" Target="../media/image681.png"/><Relationship Id="rId124" Type="http://schemas.openxmlformats.org/officeDocument/2006/relationships/image" Target="../media/image689.png"/><Relationship Id="rId54" Type="http://schemas.openxmlformats.org/officeDocument/2006/relationships/image" Target="../media/image655.png"/><Relationship Id="rId70" Type="http://schemas.openxmlformats.org/officeDocument/2006/relationships/image" Target="../media/image572.png"/><Relationship Id="rId75" Type="http://schemas.openxmlformats.org/officeDocument/2006/relationships/customXml" Target="../ink/ink649.xml"/><Relationship Id="rId91" Type="http://schemas.openxmlformats.org/officeDocument/2006/relationships/customXml" Target="../ink/ink657.xml"/><Relationship Id="rId96" Type="http://schemas.openxmlformats.org/officeDocument/2006/relationships/image" Target="../media/image6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9.png"/><Relationship Id="rId23" Type="http://schemas.openxmlformats.org/officeDocument/2006/relationships/customXml" Target="../ink/ink624.xml"/><Relationship Id="rId28" Type="http://schemas.openxmlformats.org/officeDocument/2006/relationships/image" Target="../media/image642.png"/><Relationship Id="rId49" Type="http://schemas.openxmlformats.org/officeDocument/2006/relationships/customXml" Target="../ink/ink636.xml"/><Relationship Id="rId114" Type="http://schemas.openxmlformats.org/officeDocument/2006/relationships/image" Target="../media/image684.png"/><Relationship Id="rId119" Type="http://schemas.openxmlformats.org/officeDocument/2006/relationships/customXml" Target="../ink/ink671.xml"/><Relationship Id="rId44" Type="http://schemas.openxmlformats.org/officeDocument/2006/relationships/image" Target="../media/image650.png"/><Relationship Id="rId60" Type="http://schemas.openxmlformats.org/officeDocument/2006/relationships/image" Target="../media/image658.png"/><Relationship Id="rId65" Type="http://schemas.openxmlformats.org/officeDocument/2006/relationships/customXml" Target="../ink/ink644.xml"/><Relationship Id="rId81" Type="http://schemas.openxmlformats.org/officeDocument/2006/relationships/customXml" Target="../ink/ink652.xml"/><Relationship Id="rId86" Type="http://schemas.openxmlformats.org/officeDocument/2006/relationships/image" Target="../media/image670.png"/><Relationship Id="rId4" Type="http://schemas.openxmlformats.org/officeDocument/2006/relationships/image" Target="../media/image2.jpeg"/><Relationship Id="rId9" Type="http://schemas.openxmlformats.org/officeDocument/2006/relationships/customXml" Target="../ink/ink617.xml"/><Relationship Id="rId13" Type="http://schemas.openxmlformats.org/officeDocument/2006/relationships/customXml" Target="../ink/ink619.xml"/><Relationship Id="rId18" Type="http://schemas.openxmlformats.org/officeDocument/2006/relationships/image" Target="../media/image637.png"/><Relationship Id="rId39" Type="http://schemas.openxmlformats.org/officeDocument/2006/relationships/customXml" Target="../ink/ink631.xml"/><Relationship Id="rId109" Type="http://schemas.openxmlformats.org/officeDocument/2006/relationships/customXml" Target="../ink/ink666.xml"/><Relationship Id="rId34" Type="http://schemas.openxmlformats.org/officeDocument/2006/relationships/image" Target="../media/image645.png"/><Relationship Id="rId50" Type="http://schemas.openxmlformats.org/officeDocument/2006/relationships/image" Target="../media/image653.png"/><Relationship Id="rId55" Type="http://schemas.openxmlformats.org/officeDocument/2006/relationships/customXml" Target="../ink/ink639.xml"/><Relationship Id="rId76" Type="http://schemas.openxmlformats.org/officeDocument/2006/relationships/image" Target="../media/image665.png"/><Relationship Id="rId97" Type="http://schemas.openxmlformats.org/officeDocument/2006/relationships/customXml" Target="../ink/ink660.xml"/><Relationship Id="rId104" Type="http://schemas.openxmlformats.org/officeDocument/2006/relationships/image" Target="../media/image679.png"/><Relationship Id="rId120" Type="http://schemas.openxmlformats.org/officeDocument/2006/relationships/image" Target="../media/image687.png"/><Relationship Id="rId125" Type="http://schemas.openxmlformats.org/officeDocument/2006/relationships/customXml" Target="../ink/ink674.xml"/><Relationship Id="rId7" Type="http://schemas.openxmlformats.org/officeDocument/2006/relationships/customXml" Target="../ink/ink616.xml"/><Relationship Id="rId71" Type="http://schemas.openxmlformats.org/officeDocument/2006/relationships/customXml" Target="../ink/ink647.xml"/><Relationship Id="rId92" Type="http://schemas.openxmlformats.org/officeDocument/2006/relationships/image" Target="../media/image673.png"/><Relationship Id="rId2" Type="http://schemas.openxmlformats.org/officeDocument/2006/relationships/notesSlide" Target="../notesSlides/notesSlide13.xml"/><Relationship Id="rId29" Type="http://schemas.openxmlformats.org/officeDocument/2006/relationships/customXml" Target="../ink/ink627.xml"/><Relationship Id="rId24" Type="http://schemas.openxmlformats.org/officeDocument/2006/relationships/image" Target="../media/image640.png"/><Relationship Id="rId40" Type="http://schemas.openxmlformats.org/officeDocument/2006/relationships/image" Target="../media/image648.png"/><Relationship Id="rId45" Type="http://schemas.openxmlformats.org/officeDocument/2006/relationships/customXml" Target="../ink/ink634.xml"/><Relationship Id="rId66" Type="http://schemas.openxmlformats.org/officeDocument/2006/relationships/image" Target="../media/image661.png"/><Relationship Id="rId87" Type="http://schemas.openxmlformats.org/officeDocument/2006/relationships/customXml" Target="../ink/ink655.xml"/><Relationship Id="rId110" Type="http://schemas.openxmlformats.org/officeDocument/2006/relationships/image" Target="../media/image682.png"/><Relationship Id="rId115" Type="http://schemas.openxmlformats.org/officeDocument/2006/relationships/customXml" Target="../ink/ink669.xml"/><Relationship Id="rId61" Type="http://schemas.openxmlformats.org/officeDocument/2006/relationships/customXml" Target="../ink/ink642.xml"/><Relationship Id="rId82" Type="http://schemas.openxmlformats.org/officeDocument/2006/relationships/image" Target="../media/image668.png"/><Relationship Id="rId19" Type="http://schemas.openxmlformats.org/officeDocument/2006/relationships/customXml" Target="../ink/ink622.xml"/><Relationship Id="rId14" Type="http://schemas.openxmlformats.org/officeDocument/2006/relationships/image" Target="../media/image635.png"/><Relationship Id="rId30" Type="http://schemas.openxmlformats.org/officeDocument/2006/relationships/image" Target="../media/image571.png"/><Relationship Id="rId35" Type="http://schemas.openxmlformats.org/officeDocument/2006/relationships/customXml" Target="../ink/ink629.xml"/><Relationship Id="rId56" Type="http://schemas.openxmlformats.org/officeDocument/2006/relationships/image" Target="../media/image656.png"/><Relationship Id="rId77" Type="http://schemas.openxmlformats.org/officeDocument/2006/relationships/customXml" Target="../ink/ink650.xml"/><Relationship Id="rId100" Type="http://schemas.openxmlformats.org/officeDocument/2006/relationships/image" Target="../media/image677.png"/><Relationship Id="rId105" Type="http://schemas.openxmlformats.org/officeDocument/2006/relationships/customXml" Target="../ink/ink664.xml"/><Relationship Id="rId126" Type="http://schemas.openxmlformats.org/officeDocument/2006/relationships/image" Target="../media/image690.png"/><Relationship Id="rId8" Type="http://schemas.openxmlformats.org/officeDocument/2006/relationships/image" Target="../media/image570.png"/><Relationship Id="rId51" Type="http://schemas.openxmlformats.org/officeDocument/2006/relationships/customXml" Target="../ink/ink637.xml"/><Relationship Id="rId72" Type="http://schemas.openxmlformats.org/officeDocument/2006/relationships/image" Target="../media/image663.png"/><Relationship Id="rId93" Type="http://schemas.openxmlformats.org/officeDocument/2006/relationships/customXml" Target="../ink/ink658.xml"/><Relationship Id="rId98" Type="http://schemas.openxmlformats.org/officeDocument/2006/relationships/image" Target="../media/image676.png"/><Relationship Id="rId121" Type="http://schemas.openxmlformats.org/officeDocument/2006/relationships/customXml" Target="../ink/ink672.xml"/><Relationship Id="rId3" Type="http://schemas.openxmlformats.org/officeDocument/2006/relationships/image" Target="../media/image151.jpeg"/><Relationship Id="rId25" Type="http://schemas.openxmlformats.org/officeDocument/2006/relationships/customXml" Target="../ink/ink625.xml"/><Relationship Id="rId46" Type="http://schemas.openxmlformats.org/officeDocument/2006/relationships/image" Target="../media/image651.png"/><Relationship Id="rId67" Type="http://schemas.openxmlformats.org/officeDocument/2006/relationships/customXml" Target="../ink/ink645.xml"/><Relationship Id="rId116" Type="http://schemas.openxmlformats.org/officeDocument/2006/relationships/image" Target="../media/image685.png"/><Relationship Id="rId20" Type="http://schemas.openxmlformats.org/officeDocument/2006/relationships/image" Target="../media/image638.png"/><Relationship Id="rId41" Type="http://schemas.openxmlformats.org/officeDocument/2006/relationships/customXml" Target="../ink/ink632.xml"/><Relationship Id="rId62" Type="http://schemas.openxmlformats.org/officeDocument/2006/relationships/image" Target="../media/image659.png"/><Relationship Id="rId83" Type="http://schemas.openxmlformats.org/officeDocument/2006/relationships/customXml" Target="../ink/ink653.xml"/><Relationship Id="rId88" Type="http://schemas.openxmlformats.org/officeDocument/2006/relationships/image" Target="../media/image671.png"/><Relationship Id="rId111" Type="http://schemas.openxmlformats.org/officeDocument/2006/relationships/customXml" Target="../ink/ink667.xml"/><Relationship Id="rId15" Type="http://schemas.openxmlformats.org/officeDocument/2006/relationships/customXml" Target="../ink/ink620.xml"/><Relationship Id="rId36" Type="http://schemas.openxmlformats.org/officeDocument/2006/relationships/image" Target="../media/image646.png"/><Relationship Id="rId57" Type="http://schemas.openxmlformats.org/officeDocument/2006/relationships/customXml" Target="../ink/ink640.xml"/><Relationship Id="rId106" Type="http://schemas.openxmlformats.org/officeDocument/2006/relationships/image" Target="../media/image680.png"/><Relationship Id="rId10" Type="http://schemas.openxmlformats.org/officeDocument/2006/relationships/image" Target="../media/image633.png"/><Relationship Id="rId31" Type="http://schemas.openxmlformats.org/officeDocument/2006/relationships/customXml" Target="../ink/ink628.xml"/><Relationship Id="rId52" Type="http://schemas.openxmlformats.org/officeDocument/2006/relationships/image" Target="../media/image654.png"/><Relationship Id="rId73" Type="http://schemas.openxmlformats.org/officeDocument/2006/relationships/customXml" Target="../ink/ink648.xml"/><Relationship Id="rId78" Type="http://schemas.openxmlformats.org/officeDocument/2006/relationships/image" Target="../media/image666.png"/><Relationship Id="rId94" Type="http://schemas.openxmlformats.org/officeDocument/2006/relationships/image" Target="../media/image674.png"/><Relationship Id="rId99" Type="http://schemas.openxmlformats.org/officeDocument/2006/relationships/customXml" Target="../ink/ink661.xml"/><Relationship Id="rId101" Type="http://schemas.openxmlformats.org/officeDocument/2006/relationships/customXml" Target="../ink/ink662.xml"/><Relationship Id="rId122" Type="http://schemas.openxmlformats.org/officeDocument/2006/relationships/image" Target="../media/image688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39" Type="http://schemas.openxmlformats.org/officeDocument/2006/relationships/customXml" Target="../ink/ink684.xml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customXml" Target="../ink/ink688.xml"/><Relationship Id="rId50" Type="http://schemas.openxmlformats.org/officeDocument/2006/relationships/image" Target="../media/image26.png"/><Relationship Id="rId55" Type="http://schemas.openxmlformats.org/officeDocument/2006/relationships/customXml" Target="../ink/ink692.xml"/><Relationship Id="rId2" Type="http://schemas.openxmlformats.org/officeDocument/2006/relationships/notesSlide" Target="../notesSlides/notesSlide14.xml"/><Relationship Id="rId29" Type="http://schemas.openxmlformats.org/officeDocument/2006/relationships/customXml" Target="../ink/ink679.xml"/><Relationship Id="rId41" Type="http://schemas.openxmlformats.org/officeDocument/2006/relationships/customXml" Target="../ink/ink685.xml"/><Relationship Id="rId5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customXml" Target="../ink/ink683.xml"/><Relationship Id="rId40" Type="http://schemas.openxmlformats.org/officeDocument/2006/relationships/image" Target="../media/image21.png"/><Relationship Id="rId45" Type="http://schemas.openxmlformats.org/officeDocument/2006/relationships/customXml" Target="../ink/ink687.xml"/><Relationship Id="rId53" Type="http://schemas.openxmlformats.org/officeDocument/2006/relationships/customXml" Target="../ink/ink691.xml"/><Relationship Id="rId58" Type="http://schemas.openxmlformats.org/officeDocument/2006/relationships/image" Target="../media/image30.png"/><Relationship Id="rId5" Type="http://schemas.openxmlformats.org/officeDocument/2006/relationships/customXml" Target="../ink/ink675.xml"/><Relationship Id="rId23" Type="http://schemas.openxmlformats.org/officeDocument/2006/relationships/customXml" Target="../ink/ink676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customXml" Target="../ink/ink689.xml"/><Relationship Id="rId57" Type="http://schemas.openxmlformats.org/officeDocument/2006/relationships/customXml" Target="../ink/ink693.xml"/><Relationship Id="rId31" Type="http://schemas.openxmlformats.org/officeDocument/2006/relationships/customXml" Target="../ink/ink680.xml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4" Type="http://schemas.openxmlformats.org/officeDocument/2006/relationships/image" Target="../media/image2.jpeg"/><Relationship Id="rId22" Type="http://schemas.openxmlformats.org/officeDocument/2006/relationships/image" Target="../media/image12.png"/><Relationship Id="rId27" Type="http://schemas.openxmlformats.org/officeDocument/2006/relationships/customXml" Target="../ink/ink678.xml"/><Relationship Id="rId30" Type="http://schemas.openxmlformats.org/officeDocument/2006/relationships/image" Target="../media/image16.png"/><Relationship Id="rId35" Type="http://schemas.openxmlformats.org/officeDocument/2006/relationships/customXml" Target="../ink/ink682.xml"/><Relationship Id="rId43" Type="http://schemas.openxmlformats.org/officeDocument/2006/relationships/customXml" Target="../ink/ink686.xml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51" Type="http://schemas.openxmlformats.org/officeDocument/2006/relationships/customXml" Target="../ink/ink690.xml"/><Relationship Id="rId3" Type="http://schemas.openxmlformats.org/officeDocument/2006/relationships/image" Target="../media/image1.JPG"/><Relationship Id="rId25" Type="http://schemas.openxmlformats.org/officeDocument/2006/relationships/customXml" Target="../ink/ink677.xml"/><Relationship Id="rId33" Type="http://schemas.openxmlformats.org/officeDocument/2006/relationships/customXml" Target="../ink/ink681.xml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openxmlformats.org/officeDocument/2006/relationships/customXml" Target="../ink/ink69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customXml" Target="../ink/ink22.xml"/><Relationship Id="rId50" Type="http://schemas.openxmlformats.org/officeDocument/2006/relationships/image" Target="../media/image26.png"/><Relationship Id="rId55" Type="http://schemas.openxmlformats.org/officeDocument/2006/relationships/customXml" Target="../ink/ink26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customXml" Target="../ink/ink17.xml"/><Relationship Id="rId40" Type="http://schemas.openxmlformats.org/officeDocument/2006/relationships/image" Target="../media/image21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30.png"/><Relationship Id="rId5" Type="http://schemas.openxmlformats.org/officeDocument/2006/relationships/customXml" Target="../ink/ink1.xml"/><Relationship Id="rId19" Type="http://schemas.openxmlformats.org/officeDocument/2006/relationships/customXml" Target="../ink/ink8.xml"/><Relationship Id="rId4" Type="http://schemas.openxmlformats.org/officeDocument/2006/relationships/image" Target="../media/image3.jpeg"/><Relationship Id="rId9" Type="http://schemas.openxmlformats.org/officeDocument/2006/relationships/customXml" Target="../ink/ink3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customXml" Target="../ink/ink12.xml"/><Relationship Id="rId30" Type="http://schemas.openxmlformats.org/officeDocument/2006/relationships/image" Target="../media/image16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8" Type="http://schemas.openxmlformats.org/officeDocument/2006/relationships/image" Target="../media/image5.png"/><Relationship Id="rId51" Type="http://schemas.openxmlformats.org/officeDocument/2006/relationships/customXml" Target="../ink/ink24.xml"/><Relationship Id="rId3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openxmlformats.org/officeDocument/2006/relationships/customXml" Target="../ink/ink28.xml"/><Relationship Id="rId20" Type="http://schemas.openxmlformats.org/officeDocument/2006/relationships/image" Target="../media/image11.png"/><Relationship Id="rId41" Type="http://schemas.openxmlformats.org/officeDocument/2006/relationships/customXml" Target="../ink/ink19.xml"/><Relationship Id="rId5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6.png"/><Relationship Id="rId31" Type="http://schemas.openxmlformats.org/officeDocument/2006/relationships/customXml" Target="../ink/ink14.xml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.png"/><Relationship Id="rId21" Type="http://schemas.openxmlformats.org/officeDocument/2006/relationships/customXml" Target="../ink/ink37.xml"/><Relationship Id="rId42" Type="http://schemas.openxmlformats.org/officeDocument/2006/relationships/image" Target="../media/image50.png"/><Relationship Id="rId47" Type="http://schemas.openxmlformats.org/officeDocument/2006/relationships/customXml" Target="../ink/ink50.xml"/><Relationship Id="rId63" Type="http://schemas.openxmlformats.org/officeDocument/2006/relationships/customXml" Target="../ink/ink58.xml"/><Relationship Id="rId68" Type="http://schemas.openxmlformats.org/officeDocument/2006/relationships/image" Target="../media/image63.png"/><Relationship Id="rId84" Type="http://schemas.openxmlformats.org/officeDocument/2006/relationships/image" Target="../media/image72.png"/><Relationship Id="rId89" Type="http://schemas.openxmlformats.org/officeDocument/2006/relationships/customXml" Target="../ink/ink71.xml"/><Relationship Id="rId16" Type="http://schemas.openxmlformats.org/officeDocument/2006/relationships/image" Target="../media/image37.png"/><Relationship Id="rId11" Type="http://schemas.openxmlformats.org/officeDocument/2006/relationships/customXml" Target="../ink/ink32.xml"/><Relationship Id="rId32" Type="http://schemas.openxmlformats.org/officeDocument/2006/relationships/image" Target="../media/image45.png"/><Relationship Id="rId37" Type="http://schemas.openxmlformats.org/officeDocument/2006/relationships/customXml" Target="../ink/ink45.xml"/><Relationship Id="rId53" Type="http://schemas.openxmlformats.org/officeDocument/2006/relationships/customXml" Target="../ink/ink53.xml"/><Relationship Id="rId58" Type="http://schemas.openxmlformats.org/officeDocument/2006/relationships/image" Target="../media/image58.png"/><Relationship Id="rId74" Type="http://schemas.openxmlformats.org/officeDocument/2006/relationships/image" Target="../media/image67.png"/><Relationship Id="rId79" Type="http://schemas.openxmlformats.org/officeDocument/2006/relationships/customXml" Target="../ink/ink66.xml"/><Relationship Id="rId102" Type="http://schemas.openxmlformats.org/officeDocument/2006/relationships/image" Target="../media/image81.png"/><Relationship Id="rId5" Type="http://schemas.openxmlformats.org/officeDocument/2006/relationships/customXml" Target="../ink/ink29.xml"/><Relationship Id="rId90" Type="http://schemas.openxmlformats.org/officeDocument/2006/relationships/image" Target="../media/image75.png"/><Relationship Id="rId95" Type="http://schemas.openxmlformats.org/officeDocument/2006/relationships/customXml" Target="../ink/ink74.xml"/><Relationship Id="rId22" Type="http://schemas.openxmlformats.org/officeDocument/2006/relationships/image" Target="../media/image40.png"/><Relationship Id="rId27" Type="http://schemas.openxmlformats.org/officeDocument/2006/relationships/customXml" Target="../ink/ink40.xml"/><Relationship Id="rId43" Type="http://schemas.openxmlformats.org/officeDocument/2006/relationships/customXml" Target="../ink/ink48.xml"/><Relationship Id="rId48" Type="http://schemas.openxmlformats.org/officeDocument/2006/relationships/image" Target="../media/image53.png"/><Relationship Id="rId64" Type="http://schemas.openxmlformats.org/officeDocument/2006/relationships/image" Target="../media/image61.png"/><Relationship Id="rId69" Type="http://schemas.openxmlformats.org/officeDocument/2006/relationships/customXml" Target="../ink/ink61.xml"/><Relationship Id="rId80" Type="http://schemas.openxmlformats.org/officeDocument/2006/relationships/image" Target="../media/image70.png"/><Relationship Id="rId85" Type="http://schemas.openxmlformats.org/officeDocument/2006/relationships/customXml" Target="../ink/ink69.xml"/><Relationship Id="rId12" Type="http://schemas.openxmlformats.org/officeDocument/2006/relationships/image" Target="../media/image35.png"/><Relationship Id="rId17" Type="http://schemas.openxmlformats.org/officeDocument/2006/relationships/customXml" Target="../ink/ink35.xml"/><Relationship Id="rId25" Type="http://schemas.openxmlformats.org/officeDocument/2006/relationships/customXml" Target="../ink/ink39.xml"/><Relationship Id="rId33" Type="http://schemas.openxmlformats.org/officeDocument/2006/relationships/customXml" Target="../ink/ink43.xml"/><Relationship Id="rId38" Type="http://schemas.openxmlformats.org/officeDocument/2006/relationships/image" Target="../media/image48.png"/><Relationship Id="rId46" Type="http://schemas.openxmlformats.org/officeDocument/2006/relationships/image" Target="../media/image52.png"/><Relationship Id="rId59" Type="http://schemas.openxmlformats.org/officeDocument/2006/relationships/customXml" Target="../ink/ink56.xml"/><Relationship Id="rId67" Type="http://schemas.openxmlformats.org/officeDocument/2006/relationships/customXml" Target="../ink/ink60.xml"/><Relationship Id="rId103" Type="http://schemas.openxmlformats.org/officeDocument/2006/relationships/customXml" Target="../ink/ink78.xml"/><Relationship Id="rId20" Type="http://schemas.openxmlformats.org/officeDocument/2006/relationships/image" Target="../media/image39.png"/><Relationship Id="rId41" Type="http://schemas.openxmlformats.org/officeDocument/2006/relationships/customXml" Target="../ink/ink47.xml"/><Relationship Id="rId54" Type="http://schemas.openxmlformats.org/officeDocument/2006/relationships/image" Target="../media/image56.png"/><Relationship Id="rId62" Type="http://schemas.openxmlformats.org/officeDocument/2006/relationships/image" Target="../media/image60.png"/><Relationship Id="rId70" Type="http://schemas.openxmlformats.org/officeDocument/2006/relationships/image" Target="../media/image64.png"/><Relationship Id="rId75" Type="http://schemas.openxmlformats.org/officeDocument/2006/relationships/customXml" Target="../ink/ink64.xml"/><Relationship Id="rId83" Type="http://schemas.openxmlformats.org/officeDocument/2006/relationships/customXml" Target="../ink/ink68.xml"/><Relationship Id="rId88" Type="http://schemas.openxmlformats.org/officeDocument/2006/relationships/image" Target="../media/image74.png"/><Relationship Id="rId91" Type="http://schemas.openxmlformats.org/officeDocument/2006/relationships/customXml" Target="../ink/ink72.xml"/><Relationship Id="rId9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5" Type="http://schemas.openxmlformats.org/officeDocument/2006/relationships/customXml" Target="../ink/ink34.xml"/><Relationship Id="rId23" Type="http://schemas.openxmlformats.org/officeDocument/2006/relationships/customXml" Target="../ink/ink38.xml"/><Relationship Id="rId28" Type="http://schemas.openxmlformats.org/officeDocument/2006/relationships/image" Target="../media/image43.png"/><Relationship Id="rId36" Type="http://schemas.openxmlformats.org/officeDocument/2006/relationships/image" Target="../media/image47.png"/><Relationship Id="rId49" Type="http://schemas.openxmlformats.org/officeDocument/2006/relationships/customXml" Target="../ink/ink51.xml"/><Relationship Id="rId57" Type="http://schemas.openxmlformats.org/officeDocument/2006/relationships/customXml" Target="../ink/ink55.xml"/><Relationship Id="rId10" Type="http://schemas.openxmlformats.org/officeDocument/2006/relationships/image" Target="../media/image34.png"/><Relationship Id="rId31" Type="http://schemas.openxmlformats.org/officeDocument/2006/relationships/customXml" Target="../ink/ink42.xml"/><Relationship Id="rId44" Type="http://schemas.openxmlformats.org/officeDocument/2006/relationships/image" Target="../media/image51.png"/><Relationship Id="rId52" Type="http://schemas.openxmlformats.org/officeDocument/2006/relationships/image" Target="../media/image55.png"/><Relationship Id="rId60" Type="http://schemas.openxmlformats.org/officeDocument/2006/relationships/image" Target="../media/image59.png"/><Relationship Id="rId65" Type="http://schemas.openxmlformats.org/officeDocument/2006/relationships/customXml" Target="../ink/ink59.xml"/><Relationship Id="rId73" Type="http://schemas.openxmlformats.org/officeDocument/2006/relationships/customXml" Target="../ink/ink63.xml"/><Relationship Id="rId78" Type="http://schemas.openxmlformats.org/officeDocument/2006/relationships/image" Target="../media/image69.png"/><Relationship Id="rId81" Type="http://schemas.openxmlformats.org/officeDocument/2006/relationships/customXml" Target="../ink/ink67.xml"/><Relationship Id="rId86" Type="http://schemas.openxmlformats.org/officeDocument/2006/relationships/image" Target="../media/image73.png"/><Relationship Id="rId94" Type="http://schemas.openxmlformats.org/officeDocument/2006/relationships/image" Target="../media/image77.png"/><Relationship Id="rId99" Type="http://schemas.openxmlformats.org/officeDocument/2006/relationships/customXml" Target="../ink/ink76.xml"/><Relationship Id="rId101" Type="http://schemas.openxmlformats.org/officeDocument/2006/relationships/customXml" Target="../ink/ink77.xml"/><Relationship Id="rId4" Type="http://schemas.openxmlformats.org/officeDocument/2006/relationships/image" Target="../media/image2.jpeg"/><Relationship Id="rId9" Type="http://schemas.openxmlformats.org/officeDocument/2006/relationships/customXml" Target="../ink/ink31.xml"/><Relationship Id="rId13" Type="http://schemas.openxmlformats.org/officeDocument/2006/relationships/customXml" Target="../ink/ink33.xml"/><Relationship Id="rId18" Type="http://schemas.openxmlformats.org/officeDocument/2006/relationships/image" Target="../media/image38.png"/><Relationship Id="rId39" Type="http://schemas.openxmlformats.org/officeDocument/2006/relationships/customXml" Target="../ink/ink46.xml"/><Relationship Id="rId34" Type="http://schemas.openxmlformats.org/officeDocument/2006/relationships/image" Target="../media/image46.png"/><Relationship Id="rId50" Type="http://schemas.openxmlformats.org/officeDocument/2006/relationships/image" Target="../media/image54.png"/><Relationship Id="rId55" Type="http://schemas.openxmlformats.org/officeDocument/2006/relationships/customXml" Target="../ink/ink54.xml"/><Relationship Id="rId76" Type="http://schemas.openxmlformats.org/officeDocument/2006/relationships/image" Target="../media/image68.png"/><Relationship Id="rId97" Type="http://schemas.openxmlformats.org/officeDocument/2006/relationships/customXml" Target="../ink/ink75.xml"/><Relationship Id="rId104" Type="http://schemas.openxmlformats.org/officeDocument/2006/relationships/image" Target="../media/image82.png"/><Relationship Id="rId7" Type="http://schemas.openxmlformats.org/officeDocument/2006/relationships/customXml" Target="../ink/ink30.xml"/><Relationship Id="rId71" Type="http://schemas.openxmlformats.org/officeDocument/2006/relationships/customXml" Target="../ink/ink62.xml"/><Relationship Id="rId92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29" Type="http://schemas.openxmlformats.org/officeDocument/2006/relationships/customXml" Target="../ink/ink41.xml"/><Relationship Id="rId24" Type="http://schemas.openxmlformats.org/officeDocument/2006/relationships/image" Target="../media/image41.png"/><Relationship Id="rId40" Type="http://schemas.openxmlformats.org/officeDocument/2006/relationships/image" Target="../media/image49.png"/><Relationship Id="rId45" Type="http://schemas.openxmlformats.org/officeDocument/2006/relationships/customXml" Target="../ink/ink49.xml"/><Relationship Id="rId66" Type="http://schemas.openxmlformats.org/officeDocument/2006/relationships/image" Target="../media/image62.png"/><Relationship Id="rId87" Type="http://schemas.openxmlformats.org/officeDocument/2006/relationships/customXml" Target="../ink/ink70.xml"/><Relationship Id="rId61" Type="http://schemas.openxmlformats.org/officeDocument/2006/relationships/customXml" Target="../ink/ink57.xml"/><Relationship Id="rId82" Type="http://schemas.openxmlformats.org/officeDocument/2006/relationships/image" Target="../media/image71.png"/><Relationship Id="rId19" Type="http://schemas.openxmlformats.org/officeDocument/2006/relationships/customXml" Target="../ink/ink36.xml"/><Relationship Id="rId14" Type="http://schemas.openxmlformats.org/officeDocument/2006/relationships/image" Target="../media/image36.png"/><Relationship Id="rId30" Type="http://schemas.openxmlformats.org/officeDocument/2006/relationships/image" Target="../media/image44.png"/><Relationship Id="rId35" Type="http://schemas.openxmlformats.org/officeDocument/2006/relationships/customXml" Target="../ink/ink44.xml"/><Relationship Id="rId56" Type="http://schemas.openxmlformats.org/officeDocument/2006/relationships/image" Target="../media/image57.png"/><Relationship Id="rId77" Type="http://schemas.openxmlformats.org/officeDocument/2006/relationships/customXml" Target="../ink/ink65.xml"/><Relationship Id="rId100" Type="http://schemas.openxmlformats.org/officeDocument/2006/relationships/image" Target="../media/image80.png"/><Relationship Id="rId8" Type="http://schemas.openxmlformats.org/officeDocument/2006/relationships/image" Target="../media/image33.png"/><Relationship Id="rId51" Type="http://schemas.openxmlformats.org/officeDocument/2006/relationships/customXml" Target="../ink/ink52.xml"/><Relationship Id="rId72" Type="http://schemas.openxmlformats.org/officeDocument/2006/relationships/image" Target="../media/image66.png"/><Relationship Id="rId93" Type="http://schemas.openxmlformats.org/officeDocument/2006/relationships/customXml" Target="../ink/ink73.xml"/><Relationship Id="rId98" Type="http://schemas.openxmlformats.org/officeDocument/2006/relationships/image" Target="../media/image79.pn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9.xml"/><Relationship Id="rId117" Type="http://schemas.openxmlformats.org/officeDocument/2006/relationships/image" Target="../media/image139.png"/><Relationship Id="rId21" Type="http://schemas.openxmlformats.org/officeDocument/2006/relationships/image" Target="../media/image91.png"/><Relationship Id="rId42" Type="http://schemas.openxmlformats.org/officeDocument/2006/relationships/customXml" Target="../ink/ink97.xml"/><Relationship Id="rId47" Type="http://schemas.openxmlformats.org/officeDocument/2006/relationships/image" Target="../media/image104.png"/><Relationship Id="rId63" Type="http://schemas.openxmlformats.org/officeDocument/2006/relationships/image" Target="../media/image112.png"/><Relationship Id="rId68" Type="http://schemas.openxmlformats.org/officeDocument/2006/relationships/customXml" Target="../ink/ink110.xml"/><Relationship Id="rId84" Type="http://schemas.openxmlformats.org/officeDocument/2006/relationships/customXml" Target="../ink/ink118.xml"/><Relationship Id="rId89" Type="http://schemas.openxmlformats.org/officeDocument/2006/relationships/image" Target="../media/image125.png"/><Relationship Id="rId112" Type="http://schemas.openxmlformats.org/officeDocument/2006/relationships/customXml" Target="../ink/ink132.xml"/><Relationship Id="rId16" Type="http://schemas.openxmlformats.org/officeDocument/2006/relationships/customXml" Target="../ink/ink84.xml"/><Relationship Id="rId107" Type="http://schemas.openxmlformats.org/officeDocument/2006/relationships/image" Target="../media/image134.png"/><Relationship Id="rId11" Type="http://schemas.openxmlformats.org/officeDocument/2006/relationships/image" Target="../media/image86.png"/><Relationship Id="rId32" Type="http://schemas.openxmlformats.org/officeDocument/2006/relationships/customXml" Target="../ink/ink92.xml"/><Relationship Id="rId37" Type="http://schemas.openxmlformats.org/officeDocument/2006/relationships/image" Target="../media/image99.png"/><Relationship Id="rId53" Type="http://schemas.openxmlformats.org/officeDocument/2006/relationships/image" Target="../media/image107.png"/><Relationship Id="rId58" Type="http://schemas.openxmlformats.org/officeDocument/2006/relationships/customXml" Target="../ink/ink105.xml"/><Relationship Id="rId74" Type="http://schemas.openxmlformats.org/officeDocument/2006/relationships/customXml" Target="../ink/ink113.xml"/><Relationship Id="rId79" Type="http://schemas.openxmlformats.org/officeDocument/2006/relationships/image" Target="../media/image120.png"/><Relationship Id="rId102" Type="http://schemas.openxmlformats.org/officeDocument/2006/relationships/customXml" Target="../ink/ink127.xml"/><Relationship Id="rId5" Type="http://schemas.openxmlformats.org/officeDocument/2006/relationships/image" Target="../media/image2.jpeg"/><Relationship Id="rId90" Type="http://schemas.openxmlformats.org/officeDocument/2006/relationships/customXml" Target="../ink/ink121.xml"/><Relationship Id="rId95" Type="http://schemas.openxmlformats.org/officeDocument/2006/relationships/image" Target="../media/image128.png"/><Relationship Id="rId22" Type="http://schemas.openxmlformats.org/officeDocument/2006/relationships/customXml" Target="../ink/ink87.xml"/><Relationship Id="rId27" Type="http://schemas.openxmlformats.org/officeDocument/2006/relationships/image" Target="../media/image94.png"/><Relationship Id="rId43" Type="http://schemas.openxmlformats.org/officeDocument/2006/relationships/image" Target="../media/image102.png"/><Relationship Id="rId48" Type="http://schemas.openxmlformats.org/officeDocument/2006/relationships/customXml" Target="../ink/ink100.xml"/><Relationship Id="rId64" Type="http://schemas.openxmlformats.org/officeDocument/2006/relationships/customXml" Target="../ink/ink108.xml"/><Relationship Id="rId69" Type="http://schemas.openxmlformats.org/officeDocument/2006/relationships/image" Target="../media/image115.png"/><Relationship Id="rId113" Type="http://schemas.openxmlformats.org/officeDocument/2006/relationships/image" Target="../media/image137.png"/><Relationship Id="rId118" Type="http://schemas.openxmlformats.org/officeDocument/2006/relationships/customXml" Target="../ink/ink135.xml"/><Relationship Id="rId80" Type="http://schemas.openxmlformats.org/officeDocument/2006/relationships/customXml" Target="../ink/ink116.xml"/><Relationship Id="rId85" Type="http://schemas.openxmlformats.org/officeDocument/2006/relationships/image" Target="../media/image123.png"/><Relationship Id="rId12" Type="http://schemas.openxmlformats.org/officeDocument/2006/relationships/customXml" Target="../ink/ink82.xml"/><Relationship Id="rId17" Type="http://schemas.openxmlformats.org/officeDocument/2006/relationships/image" Target="../media/image89.png"/><Relationship Id="rId33" Type="http://schemas.openxmlformats.org/officeDocument/2006/relationships/image" Target="../media/image97.png"/><Relationship Id="rId38" Type="http://schemas.openxmlformats.org/officeDocument/2006/relationships/customXml" Target="../ink/ink95.xml"/><Relationship Id="rId59" Type="http://schemas.openxmlformats.org/officeDocument/2006/relationships/image" Target="../media/image110.png"/><Relationship Id="rId103" Type="http://schemas.openxmlformats.org/officeDocument/2006/relationships/image" Target="../media/image132.png"/><Relationship Id="rId108" Type="http://schemas.openxmlformats.org/officeDocument/2006/relationships/customXml" Target="../ink/ink130.xml"/><Relationship Id="rId54" Type="http://schemas.openxmlformats.org/officeDocument/2006/relationships/customXml" Target="../ink/ink103.xml"/><Relationship Id="rId70" Type="http://schemas.openxmlformats.org/officeDocument/2006/relationships/customXml" Target="../ink/ink111.xml"/><Relationship Id="rId75" Type="http://schemas.openxmlformats.org/officeDocument/2006/relationships/image" Target="../media/image118.png"/><Relationship Id="rId91" Type="http://schemas.openxmlformats.org/officeDocument/2006/relationships/image" Target="../media/image84.png"/><Relationship Id="rId96" Type="http://schemas.openxmlformats.org/officeDocument/2006/relationships/customXml" Target="../ink/ink12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9.xml"/><Relationship Id="rId23" Type="http://schemas.openxmlformats.org/officeDocument/2006/relationships/image" Target="../media/image92.png"/><Relationship Id="rId28" Type="http://schemas.openxmlformats.org/officeDocument/2006/relationships/customXml" Target="../ink/ink90.xml"/><Relationship Id="rId49" Type="http://schemas.openxmlformats.org/officeDocument/2006/relationships/image" Target="../media/image105.png"/><Relationship Id="rId114" Type="http://schemas.openxmlformats.org/officeDocument/2006/relationships/customXml" Target="../ink/ink133.xml"/><Relationship Id="rId119" Type="http://schemas.openxmlformats.org/officeDocument/2006/relationships/image" Target="../media/image140.png"/><Relationship Id="rId44" Type="http://schemas.openxmlformats.org/officeDocument/2006/relationships/customXml" Target="../ink/ink98.xml"/><Relationship Id="rId60" Type="http://schemas.openxmlformats.org/officeDocument/2006/relationships/customXml" Target="../ink/ink106.xml"/><Relationship Id="rId65" Type="http://schemas.openxmlformats.org/officeDocument/2006/relationships/image" Target="../media/image113.png"/><Relationship Id="rId81" Type="http://schemas.openxmlformats.org/officeDocument/2006/relationships/image" Target="../media/image121.png"/><Relationship Id="rId86" Type="http://schemas.openxmlformats.org/officeDocument/2006/relationships/customXml" Target="../ink/ink119.xml"/><Relationship Id="rId4" Type="http://schemas.microsoft.com/office/2007/relationships/hdphoto" Target="../media/hdphoto1.wdp"/><Relationship Id="rId9" Type="http://schemas.openxmlformats.org/officeDocument/2006/relationships/image" Target="../media/image85.png"/><Relationship Id="rId13" Type="http://schemas.openxmlformats.org/officeDocument/2006/relationships/image" Target="../media/image87.png"/><Relationship Id="rId18" Type="http://schemas.openxmlformats.org/officeDocument/2006/relationships/customXml" Target="../ink/ink85.xml"/><Relationship Id="rId39" Type="http://schemas.openxmlformats.org/officeDocument/2006/relationships/image" Target="../media/image100.png"/><Relationship Id="rId109" Type="http://schemas.openxmlformats.org/officeDocument/2006/relationships/image" Target="../media/image135.png"/><Relationship Id="rId34" Type="http://schemas.openxmlformats.org/officeDocument/2006/relationships/customXml" Target="../ink/ink93.xml"/><Relationship Id="rId50" Type="http://schemas.openxmlformats.org/officeDocument/2006/relationships/customXml" Target="../ink/ink101.xml"/><Relationship Id="rId55" Type="http://schemas.openxmlformats.org/officeDocument/2006/relationships/image" Target="../media/image108.png"/><Relationship Id="rId76" Type="http://schemas.openxmlformats.org/officeDocument/2006/relationships/customXml" Target="../ink/ink114.xml"/><Relationship Id="rId97" Type="http://schemas.openxmlformats.org/officeDocument/2006/relationships/image" Target="../media/image129.png"/><Relationship Id="rId104" Type="http://schemas.openxmlformats.org/officeDocument/2006/relationships/customXml" Target="../ink/ink128.xml"/><Relationship Id="rId120" Type="http://schemas.openxmlformats.org/officeDocument/2006/relationships/customXml" Target="../ink/ink136.xml"/><Relationship Id="rId7" Type="http://schemas.openxmlformats.org/officeDocument/2006/relationships/image" Target="../media/image83.png"/><Relationship Id="rId71" Type="http://schemas.openxmlformats.org/officeDocument/2006/relationships/image" Target="../media/image116.png"/><Relationship Id="rId92" Type="http://schemas.openxmlformats.org/officeDocument/2006/relationships/customXml" Target="../ink/ink122.xml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95.png"/><Relationship Id="rId24" Type="http://schemas.openxmlformats.org/officeDocument/2006/relationships/customXml" Target="../ink/ink88.xml"/><Relationship Id="rId40" Type="http://schemas.openxmlformats.org/officeDocument/2006/relationships/customXml" Target="../ink/ink96.xml"/><Relationship Id="rId45" Type="http://schemas.openxmlformats.org/officeDocument/2006/relationships/image" Target="../media/image103.png"/><Relationship Id="rId66" Type="http://schemas.openxmlformats.org/officeDocument/2006/relationships/customXml" Target="../ink/ink109.xml"/><Relationship Id="rId87" Type="http://schemas.openxmlformats.org/officeDocument/2006/relationships/image" Target="../media/image124.png"/><Relationship Id="rId110" Type="http://schemas.openxmlformats.org/officeDocument/2006/relationships/customXml" Target="../ink/ink131.xml"/><Relationship Id="rId115" Type="http://schemas.openxmlformats.org/officeDocument/2006/relationships/image" Target="../media/image138.png"/><Relationship Id="rId61" Type="http://schemas.openxmlformats.org/officeDocument/2006/relationships/image" Target="../media/image111.png"/><Relationship Id="rId82" Type="http://schemas.openxmlformats.org/officeDocument/2006/relationships/customXml" Target="../ink/ink117.xml"/><Relationship Id="rId19" Type="http://schemas.openxmlformats.org/officeDocument/2006/relationships/image" Target="../media/image90.png"/><Relationship Id="rId14" Type="http://schemas.openxmlformats.org/officeDocument/2006/relationships/customXml" Target="../ink/ink83.xml"/><Relationship Id="rId30" Type="http://schemas.openxmlformats.org/officeDocument/2006/relationships/customXml" Target="../ink/ink91.xml"/><Relationship Id="rId35" Type="http://schemas.openxmlformats.org/officeDocument/2006/relationships/image" Target="../media/image98.png"/><Relationship Id="rId56" Type="http://schemas.openxmlformats.org/officeDocument/2006/relationships/customXml" Target="../ink/ink104.xml"/><Relationship Id="rId77" Type="http://schemas.openxmlformats.org/officeDocument/2006/relationships/image" Target="../media/image119.png"/><Relationship Id="rId100" Type="http://schemas.openxmlformats.org/officeDocument/2006/relationships/customXml" Target="../ink/ink126.xml"/><Relationship Id="rId105" Type="http://schemas.openxmlformats.org/officeDocument/2006/relationships/image" Target="../media/image133.png"/><Relationship Id="rId8" Type="http://schemas.openxmlformats.org/officeDocument/2006/relationships/customXml" Target="../ink/ink80.xml"/><Relationship Id="rId51" Type="http://schemas.openxmlformats.org/officeDocument/2006/relationships/image" Target="../media/image106.png"/><Relationship Id="rId72" Type="http://schemas.openxmlformats.org/officeDocument/2006/relationships/customXml" Target="../ink/ink112.xml"/><Relationship Id="rId93" Type="http://schemas.openxmlformats.org/officeDocument/2006/relationships/image" Target="../media/image127.png"/><Relationship Id="rId98" Type="http://schemas.openxmlformats.org/officeDocument/2006/relationships/customXml" Target="../ink/ink125.xml"/><Relationship Id="rId121" Type="http://schemas.openxmlformats.org/officeDocument/2006/relationships/image" Target="../media/image141.png"/><Relationship Id="rId3" Type="http://schemas.openxmlformats.org/officeDocument/2006/relationships/image" Target="../media/image65.png"/><Relationship Id="rId25" Type="http://schemas.openxmlformats.org/officeDocument/2006/relationships/image" Target="../media/image93.png"/><Relationship Id="rId46" Type="http://schemas.openxmlformats.org/officeDocument/2006/relationships/customXml" Target="../ink/ink99.xml"/><Relationship Id="rId67" Type="http://schemas.openxmlformats.org/officeDocument/2006/relationships/image" Target="../media/image114.png"/><Relationship Id="rId116" Type="http://schemas.openxmlformats.org/officeDocument/2006/relationships/customXml" Target="../ink/ink134.xml"/><Relationship Id="rId20" Type="http://schemas.openxmlformats.org/officeDocument/2006/relationships/customXml" Target="../ink/ink86.xml"/><Relationship Id="rId41" Type="http://schemas.openxmlformats.org/officeDocument/2006/relationships/image" Target="../media/image101.png"/><Relationship Id="rId62" Type="http://schemas.openxmlformats.org/officeDocument/2006/relationships/customXml" Target="../ink/ink107.xml"/><Relationship Id="rId83" Type="http://schemas.openxmlformats.org/officeDocument/2006/relationships/image" Target="../media/image122.png"/><Relationship Id="rId88" Type="http://schemas.openxmlformats.org/officeDocument/2006/relationships/customXml" Target="../ink/ink120.xml"/><Relationship Id="rId111" Type="http://schemas.openxmlformats.org/officeDocument/2006/relationships/image" Target="../media/image136.png"/><Relationship Id="rId15" Type="http://schemas.openxmlformats.org/officeDocument/2006/relationships/image" Target="../media/image88.png"/><Relationship Id="rId36" Type="http://schemas.openxmlformats.org/officeDocument/2006/relationships/customXml" Target="../ink/ink94.xml"/><Relationship Id="rId57" Type="http://schemas.openxmlformats.org/officeDocument/2006/relationships/image" Target="../media/image109.png"/><Relationship Id="rId106" Type="http://schemas.openxmlformats.org/officeDocument/2006/relationships/customXml" Target="../ink/ink129.xml"/><Relationship Id="rId10" Type="http://schemas.openxmlformats.org/officeDocument/2006/relationships/customXml" Target="../ink/ink81.xml"/><Relationship Id="rId31" Type="http://schemas.openxmlformats.org/officeDocument/2006/relationships/image" Target="../media/image96.png"/><Relationship Id="rId52" Type="http://schemas.openxmlformats.org/officeDocument/2006/relationships/customXml" Target="../ink/ink102.xml"/><Relationship Id="rId73" Type="http://schemas.openxmlformats.org/officeDocument/2006/relationships/image" Target="../media/image117.png"/><Relationship Id="rId78" Type="http://schemas.openxmlformats.org/officeDocument/2006/relationships/customXml" Target="../ink/ink115.xml"/><Relationship Id="rId94" Type="http://schemas.openxmlformats.org/officeDocument/2006/relationships/customXml" Target="../ink/ink123.xml"/><Relationship Id="rId99" Type="http://schemas.openxmlformats.org/officeDocument/2006/relationships/image" Target="../media/image130.png"/><Relationship Id="rId101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3.png"/><Relationship Id="rId21" Type="http://schemas.openxmlformats.org/officeDocument/2006/relationships/customXml" Target="../ink/ink145.xml"/><Relationship Id="rId42" Type="http://schemas.openxmlformats.org/officeDocument/2006/relationships/image" Target="../media/image161.png"/><Relationship Id="rId47" Type="http://schemas.openxmlformats.org/officeDocument/2006/relationships/customXml" Target="../ink/ink158.xml"/><Relationship Id="rId63" Type="http://schemas.openxmlformats.org/officeDocument/2006/relationships/customXml" Target="../ink/ink166.xml"/><Relationship Id="rId68" Type="http://schemas.openxmlformats.org/officeDocument/2006/relationships/image" Target="../media/image174.png"/><Relationship Id="rId84" Type="http://schemas.openxmlformats.org/officeDocument/2006/relationships/image" Target="../media/image182.png"/><Relationship Id="rId89" Type="http://schemas.openxmlformats.org/officeDocument/2006/relationships/customXml" Target="../ink/ink179.xml"/><Relationship Id="rId16" Type="http://schemas.openxmlformats.org/officeDocument/2006/relationships/image" Target="../media/image148.png"/><Relationship Id="rId11" Type="http://schemas.openxmlformats.org/officeDocument/2006/relationships/customXml" Target="../ink/ink140.xml"/><Relationship Id="rId32" Type="http://schemas.openxmlformats.org/officeDocument/2006/relationships/image" Target="../media/image156.png"/><Relationship Id="rId37" Type="http://schemas.openxmlformats.org/officeDocument/2006/relationships/customXml" Target="../ink/ink153.xml"/><Relationship Id="rId53" Type="http://schemas.openxmlformats.org/officeDocument/2006/relationships/customXml" Target="../ink/ink161.xml"/><Relationship Id="rId58" Type="http://schemas.openxmlformats.org/officeDocument/2006/relationships/image" Target="../media/image169.png"/><Relationship Id="rId74" Type="http://schemas.openxmlformats.org/officeDocument/2006/relationships/image" Target="../media/image177.png"/><Relationship Id="rId79" Type="http://schemas.openxmlformats.org/officeDocument/2006/relationships/customXml" Target="../ink/ink174.xml"/><Relationship Id="rId102" Type="http://schemas.openxmlformats.org/officeDocument/2006/relationships/image" Target="../media/image191.png"/><Relationship Id="rId5" Type="http://schemas.openxmlformats.org/officeDocument/2006/relationships/customXml" Target="../ink/ink137.xml"/><Relationship Id="rId90" Type="http://schemas.openxmlformats.org/officeDocument/2006/relationships/image" Target="../media/image126.png"/><Relationship Id="rId95" Type="http://schemas.openxmlformats.org/officeDocument/2006/relationships/customXml" Target="../ink/ink182.xml"/><Relationship Id="rId22" Type="http://schemas.openxmlformats.org/officeDocument/2006/relationships/image" Target="../media/image151.png"/><Relationship Id="rId27" Type="http://schemas.openxmlformats.org/officeDocument/2006/relationships/customXml" Target="../ink/ink148.xml"/><Relationship Id="rId43" Type="http://schemas.openxmlformats.org/officeDocument/2006/relationships/customXml" Target="../ink/ink156.xml"/><Relationship Id="rId48" Type="http://schemas.openxmlformats.org/officeDocument/2006/relationships/image" Target="../media/image164.png"/><Relationship Id="rId64" Type="http://schemas.openxmlformats.org/officeDocument/2006/relationships/image" Target="../media/image172.png"/><Relationship Id="rId69" Type="http://schemas.openxmlformats.org/officeDocument/2006/relationships/customXml" Target="../ink/ink169.xml"/><Relationship Id="rId80" Type="http://schemas.openxmlformats.org/officeDocument/2006/relationships/image" Target="../media/image180.png"/><Relationship Id="rId85" Type="http://schemas.openxmlformats.org/officeDocument/2006/relationships/customXml" Target="../ink/ink177.xml"/><Relationship Id="rId12" Type="http://schemas.openxmlformats.org/officeDocument/2006/relationships/image" Target="../media/image146.png"/><Relationship Id="rId17" Type="http://schemas.openxmlformats.org/officeDocument/2006/relationships/customXml" Target="../ink/ink143.xml"/><Relationship Id="rId25" Type="http://schemas.openxmlformats.org/officeDocument/2006/relationships/customXml" Target="../ink/ink147.xml"/><Relationship Id="rId33" Type="http://schemas.openxmlformats.org/officeDocument/2006/relationships/customXml" Target="../ink/ink151.xml"/><Relationship Id="rId38" Type="http://schemas.openxmlformats.org/officeDocument/2006/relationships/image" Target="../media/image159.png"/><Relationship Id="rId46" Type="http://schemas.openxmlformats.org/officeDocument/2006/relationships/image" Target="../media/image163.png"/><Relationship Id="rId59" Type="http://schemas.openxmlformats.org/officeDocument/2006/relationships/customXml" Target="../ink/ink164.xml"/><Relationship Id="rId67" Type="http://schemas.openxmlformats.org/officeDocument/2006/relationships/customXml" Target="../ink/ink168.xml"/><Relationship Id="rId103" Type="http://schemas.openxmlformats.org/officeDocument/2006/relationships/customXml" Target="../ink/ink186.xml"/><Relationship Id="rId20" Type="http://schemas.openxmlformats.org/officeDocument/2006/relationships/image" Target="../media/image150.png"/><Relationship Id="rId41" Type="http://schemas.openxmlformats.org/officeDocument/2006/relationships/customXml" Target="../ink/ink155.xml"/><Relationship Id="rId54" Type="http://schemas.openxmlformats.org/officeDocument/2006/relationships/image" Target="../media/image167.png"/><Relationship Id="rId62" Type="http://schemas.openxmlformats.org/officeDocument/2006/relationships/image" Target="../media/image171.png"/><Relationship Id="rId70" Type="http://schemas.openxmlformats.org/officeDocument/2006/relationships/image" Target="../media/image175.png"/><Relationship Id="rId75" Type="http://schemas.openxmlformats.org/officeDocument/2006/relationships/customXml" Target="../ink/ink172.xml"/><Relationship Id="rId83" Type="http://schemas.openxmlformats.org/officeDocument/2006/relationships/customXml" Target="../ink/ink176.xml"/><Relationship Id="rId88" Type="http://schemas.openxmlformats.org/officeDocument/2006/relationships/image" Target="../media/image184.png"/><Relationship Id="rId91" Type="http://schemas.openxmlformats.org/officeDocument/2006/relationships/customXml" Target="../ink/ink180.xml"/><Relationship Id="rId96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5" Type="http://schemas.openxmlformats.org/officeDocument/2006/relationships/customXml" Target="../ink/ink142.xml"/><Relationship Id="rId23" Type="http://schemas.openxmlformats.org/officeDocument/2006/relationships/customXml" Target="../ink/ink146.xml"/><Relationship Id="rId28" Type="http://schemas.openxmlformats.org/officeDocument/2006/relationships/image" Target="../media/image154.png"/><Relationship Id="rId36" Type="http://schemas.openxmlformats.org/officeDocument/2006/relationships/image" Target="../media/image158.png"/><Relationship Id="rId49" Type="http://schemas.openxmlformats.org/officeDocument/2006/relationships/customXml" Target="../ink/ink159.xml"/><Relationship Id="rId57" Type="http://schemas.openxmlformats.org/officeDocument/2006/relationships/customXml" Target="../ink/ink163.xml"/><Relationship Id="rId10" Type="http://schemas.openxmlformats.org/officeDocument/2006/relationships/image" Target="../media/image145.png"/><Relationship Id="rId31" Type="http://schemas.openxmlformats.org/officeDocument/2006/relationships/customXml" Target="../ink/ink150.xml"/><Relationship Id="rId44" Type="http://schemas.openxmlformats.org/officeDocument/2006/relationships/image" Target="../media/image162.png"/><Relationship Id="rId52" Type="http://schemas.openxmlformats.org/officeDocument/2006/relationships/image" Target="../media/image166.png"/><Relationship Id="rId60" Type="http://schemas.openxmlformats.org/officeDocument/2006/relationships/image" Target="../media/image170.png"/><Relationship Id="rId65" Type="http://schemas.openxmlformats.org/officeDocument/2006/relationships/customXml" Target="../ink/ink167.xml"/><Relationship Id="rId73" Type="http://schemas.openxmlformats.org/officeDocument/2006/relationships/customXml" Target="../ink/ink171.xml"/><Relationship Id="rId78" Type="http://schemas.openxmlformats.org/officeDocument/2006/relationships/image" Target="../media/image179.png"/><Relationship Id="rId81" Type="http://schemas.openxmlformats.org/officeDocument/2006/relationships/customXml" Target="../ink/ink175.xml"/><Relationship Id="rId86" Type="http://schemas.openxmlformats.org/officeDocument/2006/relationships/image" Target="../media/image183.png"/><Relationship Id="rId94" Type="http://schemas.openxmlformats.org/officeDocument/2006/relationships/image" Target="../media/image187.png"/><Relationship Id="rId99" Type="http://schemas.openxmlformats.org/officeDocument/2006/relationships/customXml" Target="../ink/ink184.xml"/><Relationship Id="rId101" Type="http://schemas.openxmlformats.org/officeDocument/2006/relationships/customXml" Target="../ink/ink185.xml"/><Relationship Id="rId4" Type="http://schemas.openxmlformats.org/officeDocument/2006/relationships/image" Target="../media/image2.jpeg"/><Relationship Id="rId9" Type="http://schemas.openxmlformats.org/officeDocument/2006/relationships/customXml" Target="../ink/ink139.xml"/><Relationship Id="rId13" Type="http://schemas.openxmlformats.org/officeDocument/2006/relationships/customXml" Target="../ink/ink141.xml"/><Relationship Id="rId18" Type="http://schemas.openxmlformats.org/officeDocument/2006/relationships/image" Target="../media/image149.png"/><Relationship Id="rId39" Type="http://schemas.openxmlformats.org/officeDocument/2006/relationships/customXml" Target="../ink/ink154.xml"/><Relationship Id="rId34" Type="http://schemas.openxmlformats.org/officeDocument/2006/relationships/image" Target="../media/image157.png"/><Relationship Id="rId50" Type="http://schemas.openxmlformats.org/officeDocument/2006/relationships/image" Target="../media/image165.png"/><Relationship Id="rId55" Type="http://schemas.openxmlformats.org/officeDocument/2006/relationships/customXml" Target="../ink/ink162.xml"/><Relationship Id="rId76" Type="http://schemas.openxmlformats.org/officeDocument/2006/relationships/image" Target="../media/image178.png"/><Relationship Id="rId97" Type="http://schemas.openxmlformats.org/officeDocument/2006/relationships/customXml" Target="../ink/ink183.xml"/><Relationship Id="rId104" Type="http://schemas.openxmlformats.org/officeDocument/2006/relationships/image" Target="../media/image192.png"/><Relationship Id="rId7" Type="http://schemas.openxmlformats.org/officeDocument/2006/relationships/customXml" Target="../ink/ink138.xml"/><Relationship Id="rId71" Type="http://schemas.openxmlformats.org/officeDocument/2006/relationships/customXml" Target="../ink/ink170.xml"/><Relationship Id="rId92" Type="http://schemas.openxmlformats.org/officeDocument/2006/relationships/image" Target="../media/image186.png"/><Relationship Id="rId2" Type="http://schemas.openxmlformats.org/officeDocument/2006/relationships/notesSlide" Target="../notesSlides/notesSlide5.xml"/><Relationship Id="rId29" Type="http://schemas.openxmlformats.org/officeDocument/2006/relationships/customXml" Target="../ink/ink149.xml"/><Relationship Id="rId24" Type="http://schemas.openxmlformats.org/officeDocument/2006/relationships/image" Target="../media/image152.png"/><Relationship Id="rId40" Type="http://schemas.openxmlformats.org/officeDocument/2006/relationships/image" Target="../media/image160.png"/><Relationship Id="rId45" Type="http://schemas.openxmlformats.org/officeDocument/2006/relationships/customXml" Target="../ink/ink157.xml"/><Relationship Id="rId66" Type="http://schemas.openxmlformats.org/officeDocument/2006/relationships/image" Target="../media/image173.png"/><Relationship Id="rId87" Type="http://schemas.openxmlformats.org/officeDocument/2006/relationships/customXml" Target="../ink/ink178.xml"/><Relationship Id="rId61" Type="http://schemas.openxmlformats.org/officeDocument/2006/relationships/customXml" Target="../ink/ink165.xml"/><Relationship Id="rId82" Type="http://schemas.openxmlformats.org/officeDocument/2006/relationships/image" Target="../media/image181.png"/><Relationship Id="rId19" Type="http://schemas.openxmlformats.org/officeDocument/2006/relationships/customXml" Target="../ink/ink144.xml"/><Relationship Id="rId14" Type="http://schemas.openxmlformats.org/officeDocument/2006/relationships/image" Target="../media/image147.png"/><Relationship Id="rId30" Type="http://schemas.openxmlformats.org/officeDocument/2006/relationships/image" Target="../media/image155.png"/><Relationship Id="rId35" Type="http://schemas.openxmlformats.org/officeDocument/2006/relationships/customXml" Target="../ink/ink152.xml"/><Relationship Id="rId56" Type="http://schemas.openxmlformats.org/officeDocument/2006/relationships/image" Target="../media/image168.png"/><Relationship Id="rId77" Type="http://schemas.openxmlformats.org/officeDocument/2006/relationships/customXml" Target="../ink/ink173.xml"/><Relationship Id="rId100" Type="http://schemas.openxmlformats.org/officeDocument/2006/relationships/image" Target="../media/image190.png"/><Relationship Id="rId8" Type="http://schemas.openxmlformats.org/officeDocument/2006/relationships/image" Target="../media/image144.png"/><Relationship Id="rId51" Type="http://schemas.openxmlformats.org/officeDocument/2006/relationships/customXml" Target="../ink/ink160.xml"/><Relationship Id="rId72" Type="http://schemas.openxmlformats.org/officeDocument/2006/relationships/image" Target="../media/image176.png"/><Relationship Id="rId93" Type="http://schemas.openxmlformats.org/officeDocument/2006/relationships/customXml" Target="../ink/ink181.xml"/><Relationship Id="rId98" Type="http://schemas.openxmlformats.org/officeDocument/2006/relationships/image" Target="../media/image189.png"/><Relationship Id="rId3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18" Type="http://schemas.openxmlformats.org/officeDocument/2006/relationships/customXml" Target="../ink/ink193.xml"/><Relationship Id="rId26" Type="http://schemas.openxmlformats.org/officeDocument/2006/relationships/customXml" Target="../ink/ink197.xml"/><Relationship Id="rId39" Type="http://schemas.openxmlformats.org/officeDocument/2006/relationships/image" Target="../media/image210.png"/><Relationship Id="rId21" Type="http://schemas.openxmlformats.org/officeDocument/2006/relationships/image" Target="../media/image201.png"/><Relationship Id="rId34" Type="http://schemas.openxmlformats.org/officeDocument/2006/relationships/customXml" Target="../ink/ink201.xml"/><Relationship Id="rId42" Type="http://schemas.openxmlformats.org/officeDocument/2006/relationships/customXml" Target="../ink/ink205.xml"/><Relationship Id="rId47" Type="http://schemas.openxmlformats.org/officeDocument/2006/relationships/image" Target="../media/image214.png"/><Relationship Id="rId50" Type="http://schemas.openxmlformats.org/officeDocument/2006/relationships/customXml" Target="../ink/ink209.xml"/><Relationship Id="rId55" Type="http://schemas.openxmlformats.org/officeDocument/2006/relationships/image" Target="../media/image218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192.xml"/><Relationship Id="rId29" Type="http://schemas.openxmlformats.org/officeDocument/2006/relationships/image" Target="../media/image205.png"/><Relationship Id="rId11" Type="http://schemas.openxmlformats.org/officeDocument/2006/relationships/image" Target="../media/image196.png"/><Relationship Id="rId24" Type="http://schemas.openxmlformats.org/officeDocument/2006/relationships/customXml" Target="../ink/ink196.xml"/><Relationship Id="rId32" Type="http://schemas.openxmlformats.org/officeDocument/2006/relationships/customXml" Target="../ink/ink200.xml"/><Relationship Id="rId37" Type="http://schemas.openxmlformats.org/officeDocument/2006/relationships/image" Target="../media/image209.png"/><Relationship Id="rId40" Type="http://schemas.openxmlformats.org/officeDocument/2006/relationships/customXml" Target="../ink/ink204.xml"/><Relationship Id="rId45" Type="http://schemas.openxmlformats.org/officeDocument/2006/relationships/image" Target="../media/image213.png"/><Relationship Id="rId53" Type="http://schemas.openxmlformats.org/officeDocument/2006/relationships/image" Target="../media/image217.png"/><Relationship Id="rId58" Type="http://schemas.openxmlformats.org/officeDocument/2006/relationships/customXml" Target="../ink/ink213.xml"/><Relationship Id="rId5" Type="http://schemas.openxmlformats.org/officeDocument/2006/relationships/image" Target="../media/image2.jpeg"/><Relationship Id="rId61" Type="http://schemas.openxmlformats.org/officeDocument/2006/relationships/image" Target="../media/image221.png"/><Relationship Id="rId19" Type="http://schemas.openxmlformats.org/officeDocument/2006/relationships/image" Target="../media/image200.png"/><Relationship Id="rId14" Type="http://schemas.openxmlformats.org/officeDocument/2006/relationships/customXml" Target="../ink/ink191.xml"/><Relationship Id="rId22" Type="http://schemas.openxmlformats.org/officeDocument/2006/relationships/customXml" Target="../ink/ink195.xml"/><Relationship Id="rId27" Type="http://schemas.openxmlformats.org/officeDocument/2006/relationships/image" Target="../media/image204.png"/><Relationship Id="rId30" Type="http://schemas.openxmlformats.org/officeDocument/2006/relationships/customXml" Target="../ink/ink199.xml"/><Relationship Id="rId35" Type="http://schemas.openxmlformats.org/officeDocument/2006/relationships/image" Target="../media/image208.png"/><Relationship Id="rId43" Type="http://schemas.openxmlformats.org/officeDocument/2006/relationships/image" Target="../media/image212.png"/><Relationship Id="rId48" Type="http://schemas.openxmlformats.org/officeDocument/2006/relationships/customXml" Target="../ink/ink208.xml"/><Relationship Id="rId56" Type="http://schemas.openxmlformats.org/officeDocument/2006/relationships/customXml" Target="../ink/ink212.xml"/><Relationship Id="rId8" Type="http://schemas.openxmlformats.org/officeDocument/2006/relationships/customXml" Target="../ink/ink188.xml"/><Relationship Id="rId51" Type="http://schemas.openxmlformats.org/officeDocument/2006/relationships/image" Target="../media/image216.png"/><Relationship Id="rId3" Type="http://schemas.openxmlformats.org/officeDocument/2006/relationships/image" Target="../media/image142.png"/><Relationship Id="rId12" Type="http://schemas.openxmlformats.org/officeDocument/2006/relationships/customXml" Target="../ink/ink190.xml"/><Relationship Id="rId17" Type="http://schemas.openxmlformats.org/officeDocument/2006/relationships/image" Target="../media/image199.png"/><Relationship Id="rId25" Type="http://schemas.openxmlformats.org/officeDocument/2006/relationships/image" Target="../media/image203.png"/><Relationship Id="rId33" Type="http://schemas.openxmlformats.org/officeDocument/2006/relationships/image" Target="../media/image207.png"/><Relationship Id="rId38" Type="http://schemas.openxmlformats.org/officeDocument/2006/relationships/customXml" Target="../ink/ink203.xml"/><Relationship Id="rId46" Type="http://schemas.openxmlformats.org/officeDocument/2006/relationships/customXml" Target="../ink/ink207.xml"/><Relationship Id="rId59" Type="http://schemas.openxmlformats.org/officeDocument/2006/relationships/image" Target="../media/image220.png"/><Relationship Id="rId20" Type="http://schemas.openxmlformats.org/officeDocument/2006/relationships/customXml" Target="../ink/ink194.xml"/><Relationship Id="rId41" Type="http://schemas.openxmlformats.org/officeDocument/2006/relationships/image" Target="../media/image211.png"/><Relationship Id="rId54" Type="http://schemas.openxmlformats.org/officeDocument/2006/relationships/customXml" Target="../ink/ink2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7.xml"/><Relationship Id="rId15" Type="http://schemas.openxmlformats.org/officeDocument/2006/relationships/image" Target="../media/image198.png"/><Relationship Id="rId23" Type="http://schemas.openxmlformats.org/officeDocument/2006/relationships/image" Target="../media/image202.png"/><Relationship Id="rId28" Type="http://schemas.openxmlformats.org/officeDocument/2006/relationships/customXml" Target="../ink/ink198.xml"/><Relationship Id="rId36" Type="http://schemas.openxmlformats.org/officeDocument/2006/relationships/customXml" Target="../ink/ink202.xml"/><Relationship Id="rId49" Type="http://schemas.openxmlformats.org/officeDocument/2006/relationships/image" Target="../media/image215.png"/><Relationship Id="rId57" Type="http://schemas.openxmlformats.org/officeDocument/2006/relationships/image" Target="../media/image219.png"/><Relationship Id="rId10" Type="http://schemas.openxmlformats.org/officeDocument/2006/relationships/customXml" Target="../ink/ink189.xml"/><Relationship Id="rId31" Type="http://schemas.openxmlformats.org/officeDocument/2006/relationships/image" Target="../media/image206.png"/><Relationship Id="rId44" Type="http://schemas.openxmlformats.org/officeDocument/2006/relationships/customXml" Target="../ink/ink206.xml"/><Relationship Id="rId52" Type="http://schemas.openxmlformats.org/officeDocument/2006/relationships/customXml" Target="../ink/ink210.xml"/><Relationship Id="rId60" Type="http://schemas.openxmlformats.org/officeDocument/2006/relationships/customXml" Target="../ink/ink214.xml"/><Relationship Id="rId4" Type="http://schemas.microsoft.com/office/2007/relationships/hdphoto" Target="../media/hdphoto2.wdp"/><Relationship Id="rId9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3.png"/><Relationship Id="rId21" Type="http://schemas.openxmlformats.org/officeDocument/2006/relationships/customXml" Target="../ink/ink223.xml"/><Relationship Id="rId34" Type="http://schemas.openxmlformats.org/officeDocument/2006/relationships/image" Target="../media/image237.png"/><Relationship Id="rId42" Type="http://schemas.openxmlformats.org/officeDocument/2006/relationships/image" Target="../media/image241.png"/><Relationship Id="rId47" Type="http://schemas.openxmlformats.org/officeDocument/2006/relationships/customXml" Target="../ink/ink236.xml"/><Relationship Id="rId50" Type="http://schemas.openxmlformats.org/officeDocument/2006/relationships/image" Target="../media/image245.png"/><Relationship Id="rId55" Type="http://schemas.openxmlformats.org/officeDocument/2006/relationships/customXml" Target="../ink/ink240.xml"/><Relationship Id="rId63" Type="http://schemas.openxmlformats.org/officeDocument/2006/relationships/customXml" Target="../ink/ink244.xml"/><Relationship Id="rId68" Type="http://schemas.openxmlformats.org/officeDocument/2006/relationships/image" Target="../media/image254.png"/><Relationship Id="rId7" Type="http://schemas.openxmlformats.org/officeDocument/2006/relationships/customXml" Target="../ink/ink21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8.png"/><Relationship Id="rId29" Type="http://schemas.openxmlformats.org/officeDocument/2006/relationships/customXml" Target="../ink/ink227.xml"/><Relationship Id="rId11" Type="http://schemas.openxmlformats.org/officeDocument/2006/relationships/customXml" Target="../ink/ink218.xml"/><Relationship Id="rId24" Type="http://schemas.openxmlformats.org/officeDocument/2006/relationships/image" Target="../media/image232.png"/><Relationship Id="rId32" Type="http://schemas.openxmlformats.org/officeDocument/2006/relationships/image" Target="../media/image236.png"/><Relationship Id="rId37" Type="http://schemas.openxmlformats.org/officeDocument/2006/relationships/customXml" Target="../ink/ink231.xml"/><Relationship Id="rId40" Type="http://schemas.openxmlformats.org/officeDocument/2006/relationships/image" Target="../media/image240.png"/><Relationship Id="rId45" Type="http://schemas.openxmlformats.org/officeDocument/2006/relationships/customXml" Target="../ink/ink235.xml"/><Relationship Id="rId53" Type="http://schemas.openxmlformats.org/officeDocument/2006/relationships/customXml" Target="../ink/ink239.xml"/><Relationship Id="rId58" Type="http://schemas.openxmlformats.org/officeDocument/2006/relationships/image" Target="../media/image249.png"/><Relationship Id="rId66" Type="http://schemas.openxmlformats.org/officeDocument/2006/relationships/image" Target="../media/image253.png"/><Relationship Id="rId5" Type="http://schemas.openxmlformats.org/officeDocument/2006/relationships/customXml" Target="../ink/ink215.xml"/><Relationship Id="rId61" Type="http://schemas.openxmlformats.org/officeDocument/2006/relationships/customXml" Target="../ink/ink243.xml"/><Relationship Id="rId19" Type="http://schemas.openxmlformats.org/officeDocument/2006/relationships/customXml" Target="../ink/ink222.xml"/><Relationship Id="rId14" Type="http://schemas.openxmlformats.org/officeDocument/2006/relationships/image" Target="../media/image227.png"/><Relationship Id="rId22" Type="http://schemas.openxmlformats.org/officeDocument/2006/relationships/image" Target="../media/image231.png"/><Relationship Id="rId27" Type="http://schemas.openxmlformats.org/officeDocument/2006/relationships/customXml" Target="../ink/ink226.xml"/><Relationship Id="rId30" Type="http://schemas.openxmlformats.org/officeDocument/2006/relationships/image" Target="../media/image235.png"/><Relationship Id="rId35" Type="http://schemas.openxmlformats.org/officeDocument/2006/relationships/customXml" Target="../ink/ink230.xml"/><Relationship Id="rId43" Type="http://schemas.openxmlformats.org/officeDocument/2006/relationships/customXml" Target="../ink/ink234.xml"/><Relationship Id="rId48" Type="http://schemas.openxmlformats.org/officeDocument/2006/relationships/image" Target="../media/image244.png"/><Relationship Id="rId56" Type="http://schemas.openxmlformats.org/officeDocument/2006/relationships/image" Target="../media/image248.png"/><Relationship Id="rId64" Type="http://schemas.openxmlformats.org/officeDocument/2006/relationships/image" Target="../media/image252.png"/><Relationship Id="rId8" Type="http://schemas.openxmlformats.org/officeDocument/2006/relationships/image" Target="../media/image224.png"/><Relationship Id="rId51" Type="http://schemas.openxmlformats.org/officeDocument/2006/relationships/customXml" Target="../ink/ink238.xml"/><Relationship Id="rId3" Type="http://schemas.openxmlformats.org/officeDocument/2006/relationships/image" Target="../media/image143.jpeg"/><Relationship Id="rId12" Type="http://schemas.openxmlformats.org/officeDocument/2006/relationships/image" Target="../media/image226.png"/><Relationship Id="rId17" Type="http://schemas.openxmlformats.org/officeDocument/2006/relationships/customXml" Target="../ink/ink221.xml"/><Relationship Id="rId25" Type="http://schemas.openxmlformats.org/officeDocument/2006/relationships/customXml" Target="../ink/ink225.xml"/><Relationship Id="rId33" Type="http://schemas.openxmlformats.org/officeDocument/2006/relationships/customXml" Target="../ink/ink229.xml"/><Relationship Id="rId38" Type="http://schemas.openxmlformats.org/officeDocument/2006/relationships/image" Target="../media/image239.png"/><Relationship Id="rId46" Type="http://schemas.openxmlformats.org/officeDocument/2006/relationships/image" Target="../media/image243.png"/><Relationship Id="rId59" Type="http://schemas.openxmlformats.org/officeDocument/2006/relationships/customXml" Target="../ink/ink242.xml"/><Relationship Id="rId67" Type="http://schemas.openxmlformats.org/officeDocument/2006/relationships/customXml" Target="../ink/ink246.xml"/><Relationship Id="rId20" Type="http://schemas.openxmlformats.org/officeDocument/2006/relationships/image" Target="../media/image230.png"/><Relationship Id="rId41" Type="http://schemas.openxmlformats.org/officeDocument/2006/relationships/customXml" Target="../ink/ink233.xml"/><Relationship Id="rId54" Type="http://schemas.openxmlformats.org/officeDocument/2006/relationships/image" Target="../media/image247.png"/><Relationship Id="rId62" Type="http://schemas.openxmlformats.org/officeDocument/2006/relationships/image" Target="../media/image2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15" Type="http://schemas.openxmlformats.org/officeDocument/2006/relationships/customXml" Target="../ink/ink220.xml"/><Relationship Id="rId23" Type="http://schemas.openxmlformats.org/officeDocument/2006/relationships/customXml" Target="../ink/ink224.xml"/><Relationship Id="rId28" Type="http://schemas.openxmlformats.org/officeDocument/2006/relationships/image" Target="../media/image234.png"/><Relationship Id="rId36" Type="http://schemas.openxmlformats.org/officeDocument/2006/relationships/image" Target="../media/image238.png"/><Relationship Id="rId49" Type="http://schemas.openxmlformats.org/officeDocument/2006/relationships/customXml" Target="../ink/ink237.xml"/><Relationship Id="rId57" Type="http://schemas.openxmlformats.org/officeDocument/2006/relationships/customXml" Target="../ink/ink241.xml"/><Relationship Id="rId10" Type="http://schemas.openxmlformats.org/officeDocument/2006/relationships/image" Target="../media/image225.png"/><Relationship Id="rId31" Type="http://schemas.openxmlformats.org/officeDocument/2006/relationships/customXml" Target="../ink/ink228.xml"/><Relationship Id="rId44" Type="http://schemas.openxmlformats.org/officeDocument/2006/relationships/image" Target="../media/image242.png"/><Relationship Id="rId52" Type="http://schemas.openxmlformats.org/officeDocument/2006/relationships/image" Target="../media/image246.png"/><Relationship Id="rId60" Type="http://schemas.openxmlformats.org/officeDocument/2006/relationships/image" Target="../media/image250.png"/><Relationship Id="rId65" Type="http://schemas.openxmlformats.org/officeDocument/2006/relationships/customXml" Target="../ink/ink245.xml"/><Relationship Id="rId4" Type="http://schemas.openxmlformats.org/officeDocument/2006/relationships/image" Target="../media/image2.jpeg"/><Relationship Id="rId9" Type="http://schemas.openxmlformats.org/officeDocument/2006/relationships/customXml" Target="../ink/ink217.xml"/><Relationship Id="rId13" Type="http://schemas.openxmlformats.org/officeDocument/2006/relationships/customXml" Target="../ink/ink219.xml"/><Relationship Id="rId18" Type="http://schemas.openxmlformats.org/officeDocument/2006/relationships/image" Target="../media/image229.png"/><Relationship Id="rId39" Type="http://schemas.openxmlformats.org/officeDocument/2006/relationships/customXml" Target="../ink/ink232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6.xml"/><Relationship Id="rId42" Type="http://schemas.openxmlformats.org/officeDocument/2006/relationships/image" Target="../media/image274.png"/><Relationship Id="rId63" Type="http://schemas.openxmlformats.org/officeDocument/2006/relationships/customXml" Target="../ink/ink269.xml"/><Relationship Id="rId84" Type="http://schemas.openxmlformats.org/officeDocument/2006/relationships/image" Target="../media/image295.png"/><Relationship Id="rId138" Type="http://schemas.openxmlformats.org/officeDocument/2006/relationships/customXml" Target="../ink/ink309.xml"/><Relationship Id="rId159" Type="http://schemas.openxmlformats.org/officeDocument/2006/relationships/image" Target="../media/image328.png"/><Relationship Id="rId170" Type="http://schemas.openxmlformats.org/officeDocument/2006/relationships/customXml" Target="../ink/ink325.xml"/><Relationship Id="rId107" Type="http://schemas.openxmlformats.org/officeDocument/2006/relationships/customXml" Target="../ink/ink291.xml"/><Relationship Id="rId32" Type="http://schemas.openxmlformats.org/officeDocument/2006/relationships/image" Target="../media/image269.png"/><Relationship Id="rId53" Type="http://schemas.openxmlformats.org/officeDocument/2006/relationships/customXml" Target="../ink/ink264.xml"/><Relationship Id="rId74" Type="http://schemas.openxmlformats.org/officeDocument/2006/relationships/image" Target="../media/image290.png"/><Relationship Id="rId128" Type="http://schemas.openxmlformats.org/officeDocument/2006/relationships/customXml" Target="../ink/ink302.xml"/><Relationship Id="rId149" Type="http://schemas.openxmlformats.org/officeDocument/2006/relationships/image" Target="../media/image323.png"/><Relationship Id="rId5" Type="http://schemas.openxmlformats.org/officeDocument/2006/relationships/customXml" Target="../ink/ink247.xml"/><Relationship Id="rId95" Type="http://schemas.openxmlformats.org/officeDocument/2006/relationships/customXml" Target="../ink/ink285.xml"/><Relationship Id="rId160" Type="http://schemas.openxmlformats.org/officeDocument/2006/relationships/customXml" Target="../ink/ink320.xml"/><Relationship Id="rId181" Type="http://schemas.openxmlformats.org/officeDocument/2006/relationships/image" Target="../media/image339.png"/><Relationship Id="rId22" Type="http://schemas.openxmlformats.org/officeDocument/2006/relationships/image" Target="../media/image264.png"/><Relationship Id="rId43" Type="http://schemas.openxmlformats.org/officeDocument/2006/relationships/customXml" Target="../ink/ink259.xml"/><Relationship Id="rId64" Type="http://schemas.openxmlformats.org/officeDocument/2006/relationships/image" Target="../media/image285.png"/><Relationship Id="rId118" Type="http://schemas.openxmlformats.org/officeDocument/2006/relationships/image" Target="../media/image312.png"/><Relationship Id="rId139" Type="http://schemas.openxmlformats.org/officeDocument/2006/relationships/image" Target="../media/image318.png"/><Relationship Id="rId85" Type="http://schemas.openxmlformats.org/officeDocument/2006/relationships/customXml" Target="../ink/ink280.xml"/><Relationship Id="rId150" Type="http://schemas.openxmlformats.org/officeDocument/2006/relationships/customXml" Target="../ink/ink315.xml"/><Relationship Id="rId171" Type="http://schemas.openxmlformats.org/officeDocument/2006/relationships/image" Target="../media/image334.png"/><Relationship Id="rId33" Type="http://schemas.openxmlformats.org/officeDocument/2006/relationships/customXml" Target="../ink/ink254.xml"/><Relationship Id="rId108" Type="http://schemas.openxmlformats.org/officeDocument/2006/relationships/image" Target="../media/image307.png"/><Relationship Id="rId129" Type="http://schemas.openxmlformats.org/officeDocument/2006/relationships/customXml" Target="../ink/ink303.xml"/><Relationship Id="rId12" Type="http://schemas.openxmlformats.org/officeDocument/2006/relationships/image" Target="../media/image259.png"/><Relationship Id="rId54" Type="http://schemas.openxmlformats.org/officeDocument/2006/relationships/image" Target="../media/image280.png"/><Relationship Id="rId75" Type="http://schemas.openxmlformats.org/officeDocument/2006/relationships/customXml" Target="../ink/ink275.xml"/><Relationship Id="rId96" Type="http://schemas.openxmlformats.org/officeDocument/2006/relationships/image" Target="../media/image301.png"/><Relationship Id="rId140" Type="http://schemas.openxmlformats.org/officeDocument/2006/relationships/customXml" Target="../ink/ink310.xml"/><Relationship Id="rId161" Type="http://schemas.openxmlformats.org/officeDocument/2006/relationships/image" Target="../media/image329.png"/><Relationship Id="rId182" Type="http://schemas.openxmlformats.org/officeDocument/2006/relationships/customXml" Target="../ink/ink3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23" Type="http://schemas.openxmlformats.org/officeDocument/2006/relationships/customXml" Target="../ink/ink249.xml"/><Relationship Id="rId28" Type="http://schemas.openxmlformats.org/officeDocument/2006/relationships/image" Target="../media/image267.png"/><Relationship Id="rId49" Type="http://schemas.openxmlformats.org/officeDocument/2006/relationships/customXml" Target="../ink/ink262.xml"/><Relationship Id="rId114" Type="http://schemas.openxmlformats.org/officeDocument/2006/relationships/image" Target="../media/image310.png"/><Relationship Id="rId119" Type="http://schemas.openxmlformats.org/officeDocument/2006/relationships/customXml" Target="../ink/ink297.xml"/><Relationship Id="rId44" Type="http://schemas.openxmlformats.org/officeDocument/2006/relationships/image" Target="../media/image275.png"/><Relationship Id="rId60" Type="http://schemas.openxmlformats.org/officeDocument/2006/relationships/image" Target="../media/image283.png"/><Relationship Id="rId65" Type="http://schemas.openxmlformats.org/officeDocument/2006/relationships/customXml" Target="../ink/ink270.xml"/><Relationship Id="rId81" Type="http://schemas.openxmlformats.org/officeDocument/2006/relationships/customXml" Target="../ink/ink278.xml"/><Relationship Id="rId86" Type="http://schemas.openxmlformats.org/officeDocument/2006/relationships/image" Target="../media/image296.png"/><Relationship Id="rId130" Type="http://schemas.openxmlformats.org/officeDocument/2006/relationships/customXml" Target="../ink/ink304.xml"/><Relationship Id="rId135" Type="http://schemas.openxmlformats.org/officeDocument/2006/relationships/image" Target="../media/image316.png"/><Relationship Id="rId151" Type="http://schemas.openxmlformats.org/officeDocument/2006/relationships/image" Target="../media/image324.png"/><Relationship Id="rId156" Type="http://schemas.openxmlformats.org/officeDocument/2006/relationships/customXml" Target="../ink/ink318.xml"/><Relationship Id="rId177" Type="http://schemas.openxmlformats.org/officeDocument/2006/relationships/image" Target="../media/image337.png"/><Relationship Id="rId172" Type="http://schemas.openxmlformats.org/officeDocument/2006/relationships/customXml" Target="../ink/ink326.xml"/><Relationship Id="rId39" Type="http://schemas.openxmlformats.org/officeDocument/2006/relationships/customXml" Target="../ink/ink257.xml"/><Relationship Id="rId109" Type="http://schemas.openxmlformats.org/officeDocument/2006/relationships/customXml" Target="../ink/ink292.xml"/><Relationship Id="rId34" Type="http://schemas.openxmlformats.org/officeDocument/2006/relationships/image" Target="../media/image270.png"/><Relationship Id="rId50" Type="http://schemas.openxmlformats.org/officeDocument/2006/relationships/image" Target="../media/image278.png"/><Relationship Id="rId55" Type="http://schemas.openxmlformats.org/officeDocument/2006/relationships/customXml" Target="../ink/ink265.xml"/><Relationship Id="rId76" Type="http://schemas.openxmlformats.org/officeDocument/2006/relationships/image" Target="../media/image291.png"/><Relationship Id="rId97" Type="http://schemas.openxmlformats.org/officeDocument/2006/relationships/customXml" Target="../ink/ink286.xml"/><Relationship Id="rId104" Type="http://schemas.openxmlformats.org/officeDocument/2006/relationships/image" Target="../media/image305.png"/><Relationship Id="rId120" Type="http://schemas.openxmlformats.org/officeDocument/2006/relationships/image" Target="../media/image313.png"/><Relationship Id="rId125" Type="http://schemas.openxmlformats.org/officeDocument/2006/relationships/customXml" Target="../ink/ink300.xml"/><Relationship Id="rId141" Type="http://schemas.openxmlformats.org/officeDocument/2006/relationships/image" Target="../media/image319.png"/><Relationship Id="rId146" Type="http://schemas.openxmlformats.org/officeDocument/2006/relationships/customXml" Target="../ink/ink313.xml"/><Relationship Id="rId167" Type="http://schemas.openxmlformats.org/officeDocument/2006/relationships/image" Target="../media/image332.png"/><Relationship Id="rId7" Type="http://schemas.openxmlformats.org/officeDocument/2006/relationships/customXml" Target="../ink/ink248.xml"/><Relationship Id="rId71" Type="http://schemas.openxmlformats.org/officeDocument/2006/relationships/customXml" Target="../ink/ink273.xml"/><Relationship Id="rId92" Type="http://schemas.openxmlformats.org/officeDocument/2006/relationships/image" Target="../media/image299.png"/><Relationship Id="rId162" Type="http://schemas.openxmlformats.org/officeDocument/2006/relationships/customXml" Target="../ink/ink321.xml"/><Relationship Id="rId183" Type="http://schemas.openxmlformats.org/officeDocument/2006/relationships/image" Target="../media/image340.png"/><Relationship Id="rId2" Type="http://schemas.openxmlformats.org/officeDocument/2006/relationships/notesSlide" Target="../notesSlides/notesSlide8.xml"/><Relationship Id="rId29" Type="http://schemas.openxmlformats.org/officeDocument/2006/relationships/customXml" Target="../ink/ink252.xml"/><Relationship Id="rId24" Type="http://schemas.openxmlformats.org/officeDocument/2006/relationships/image" Target="../media/image265.png"/><Relationship Id="rId40" Type="http://schemas.openxmlformats.org/officeDocument/2006/relationships/image" Target="../media/image273.png"/><Relationship Id="rId45" Type="http://schemas.openxmlformats.org/officeDocument/2006/relationships/customXml" Target="../ink/ink260.xml"/><Relationship Id="rId66" Type="http://schemas.openxmlformats.org/officeDocument/2006/relationships/image" Target="../media/image286.png"/><Relationship Id="rId87" Type="http://schemas.openxmlformats.org/officeDocument/2006/relationships/customXml" Target="../ink/ink281.xml"/><Relationship Id="rId110" Type="http://schemas.openxmlformats.org/officeDocument/2006/relationships/image" Target="../media/image308.png"/><Relationship Id="rId115" Type="http://schemas.openxmlformats.org/officeDocument/2006/relationships/customXml" Target="../ink/ink295.xml"/><Relationship Id="rId131" Type="http://schemas.openxmlformats.org/officeDocument/2006/relationships/customXml" Target="../ink/ink305.xml"/><Relationship Id="rId136" Type="http://schemas.openxmlformats.org/officeDocument/2006/relationships/customXml" Target="../ink/ink308.xml"/><Relationship Id="rId157" Type="http://schemas.openxmlformats.org/officeDocument/2006/relationships/image" Target="../media/image327.png"/><Relationship Id="rId178" Type="http://schemas.openxmlformats.org/officeDocument/2006/relationships/customXml" Target="../ink/ink329.xml"/><Relationship Id="rId61" Type="http://schemas.openxmlformats.org/officeDocument/2006/relationships/customXml" Target="../ink/ink268.xml"/><Relationship Id="rId82" Type="http://schemas.openxmlformats.org/officeDocument/2006/relationships/image" Target="../media/image294.png"/><Relationship Id="rId152" Type="http://schemas.openxmlformats.org/officeDocument/2006/relationships/customXml" Target="../ink/ink316.xml"/><Relationship Id="rId173" Type="http://schemas.openxmlformats.org/officeDocument/2006/relationships/image" Target="../media/image335.png"/><Relationship Id="rId30" Type="http://schemas.openxmlformats.org/officeDocument/2006/relationships/image" Target="../media/image268.png"/><Relationship Id="rId35" Type="http://schemas.openxmlformats.org/officeDocument/2006/relationships/customXml" Target="../ink/ink255.xml"/><Relationship Id="rId56" Type="http://schemas.openxmlformats.org/officeDocument/2006/relationships/image" Target="../media/image281.png"/><Relationship Id="rId77" Type="http://schemas.openxmlformats.org/officeDocument/2006/relationships/customXml" Target="../ink/ink276.xml"/><Relationship Id="rId100" Type="http://schemas.openxmlformats.org/officeDocument/2006/relationships/image" Target="../media/image303.png"/><Relationship Id="rId105" Type="http://schemas.openxmlformats.org/officeDocument/2006/relationships/customXml" Target="../ink/ink290.xml"/><Relationship Id="rId126" Type="http://schemas.openxmlformats.org/officeDocument/2006/relationships/image" Target="../media/image193.png"/><Relationship Id="rId14" Type="http://schemas.openxmlformats.org/officeDocument/2006/relationships/image" Target="../media/image260.png"/><Relationship Id="rId147" Type="http://schemas.openxmlformats.org/officeDocument/2006/relationships/image" Target="../media/image322.png"/><Relationship Id="rId168" Type="http://schemas.openxmlformats.org/officeDocument/2006/relationships/customXml" Target="../ink/ink324.xml"/><Relationship Id="rId51" Type="http://schemas.openxmlformats.org/officeDocument/2006/relationships/customXml" Target="../ink/ink263.xml"/><Relationship Id="rId72" Type="http://schemas.openxmlformats.org/officeDocument/2006/relationships/image" Target="../media/image289.png"/><Relationship Id="rId93" Type="http://schemas.openxmlformats.org/officeDocument/2006/relationships/customXml" Target="../ink/ink284.xml"/><Relationship Id="rId98" Type="http://schemas.openxmlformats.org/officeDocument/2006/relationships/image" Target="../media/image302.png"/><Relationship Id="rId121" Type="http://schemas.openxmlformats.org/officeDocument/2006/relationships/customXml" Target="../ink/ink298.xml"/><Relationship Id="rId8" Type="http://schemas.openxmlformats.org/officeDocument/2006/relationships/image" Target="../media/image257.png"/><Relationship Id="rId142" Type="http://schemas.openxmlformats.org/officeDocument/2006/relationships/customXml" Target="../ink/ink311.xml"/><Relationship Id="rId163" Type="http://schemas.openxmlformats.org/officeDocument/2006/relationships/image" Target="../media/image330.png"/><Relationship Id="rId184" Type="http://schemas.openxmlformats.org/officeDocument/2006/relationships/customXml" Target="../ink/ink332.xml"/><Relationship Id="rId3" Type="http://schemas.openxmlformats.org/officeDocument/2006/relationships/image" Target="../media/image144.jpeg"/><Relationship Id="rId25" Type="http://schemas.openxmlformats.org/officeDocument/2006/relationships/customXml" Target="../ink/ink250.xml"/><Relationship Id="rId46" Type="http://schemas.openxmlformats.org/officeDocument/2006/relationships/image" Target="../media/image276.png"/><Relationship Id="rId67" Type="http://schemas.openxmlformats.org/officeDocument/2006/relationships/customXml" Target="../ink/ink271.xml"/><Relationship Id="rId116" Type="http://schemas.openxmlformats.org/officeDocument/2006/relationships/image" Target="../media/image311.png"/><Relationship Id="rId137" Type="http://schemas.openxmlformats.org/officeDocument/2006/relationships/image" Target="../media/image317.png"/><Relationship Id="rId158" Type="http://schemas.openxmlformats.org/officeDocument/2006/relationships/customXml" Target="../ink/ink319.xml"/><Relationship Id="rId41" Type="http://schemas.openxmlformats.org/officeDocument/2006/relationships/customXml" Target="../ink/ink258.xml"/><Relationship Id="rId62" Type="http://schemas.openxmlformats.org/officeDocument/2006/relationships/image" Target="../media/image284.png"/><Relationship Id="rId83" Type="http://schemas.openxmlformats.org/officeDocument/2006/relationships/customXml" Target="../ink/ink279.xml"/><Relationship Id="rId88" Type="http://schemas.openxmlformats.org/officeDocument/2006/relationships/image" Target="../media/image297.png"/><Relationship Id="rId111" Type="http://schemas.openxmlformats.org/officeDocument/2006/relationships/customXml" Target="../ink/ink293.xml"/><Relationship Id="rId132" Type="http://schemas.openxmlformats.org/officeDocument/2006/relationships/customXml" Target="../ink/ink306.xml"/><Relationship Id="rId153" Type="http://schemas.openxmlformats.org/officeDocument/2006/relationships/image" Target="../media/image325.png"/><Relationship Id="rId174" Type="http://schemas.openxmlformats.org/officeDocument/2006/relationships/customXml" Target="../ink/ink327.xml"/><Relationship Id="rId179" Type="http://schemas.openxmlformats.org/officeDocument/2006/relationships/image" Target="../media/image338.png"/><Relationship Id="rId36" Type="http://schemas.openxmlformats.org/officeDocument/2006/relationships/image" Target="../media/image271.png"/><Relationship Id="rId57" Type="http://schemas.openxmlformats.org/officeDocument/2006/relationships/customXml" Target="../ink/ink266.xml"/><Relationship Id="rId106" Type="http://schemas.openxmlformats.org/officeDocument/2006/relationships/image" Target="../media/image306.png"/><Relationship Id="rId127" Type="http://schemas.openxmlformats.org/officeDocument/2006/relationships/customXml" Target="../ink/ink301.xml"/><Relationship Id="rId31" Type="http://schemas.openxmlformats.org/officeDocument/2006/relationships/customXml" Target="../ink/ink253.xml"/><Relationship Id="rId52" Type="http://schemas.openxmlformats.org/officeDocument/2006/relationships/image" Target="../media/image279.png"/><Relationship Id="rId73" Type="http://schemas.openxmlformats.org/officeDocument/2006/relationships/customXml" Target="../ink/ink274.xml"/><Relationship Id="rId78" Type="http://schemas.openxmlformats.org/officeDocument/2006/relationships/image" Target="../media/image292.png"/><Relationship Id="rId94" Type="http://schemas.openxmlformats.org/officeDocument/2006/relationships/image" Target="../media/image300.png"/><Relationship Id="rId99" Type="http://schemas.openxmlformats.org/officeDocument/2006/relationships/customXml" Target="../ink/ink287.xml"/><Relationship Id="rId101" Type="http://schemas.openxmlformats.org/officeDocument/2006/relationships/customXml" Target="../ink/ink288.xml"/><Relationship Id="rId122" Type="http://schemas.openxmlformats.org/officeDocument/2006/relationships/image" Target="../media/image314.png"/><Relationship Id="rId10" Type="http://schemas.openxmlformats.org/officeDocument/2006/relationships/image" Target="../media/image258.png"/><Relationship Id="rId143" Type="http://schemas.openxmlformats.org/officeDocument/2006/relationships/image" Target="../media/image320.png"/><Relationship Id="rId148" Type="http://schemas.openxmlformats.org/officeDocument/2006/relationships/customXml" Target="../ink/ink314.xml"/><Relationship Id="rId164" Type="http://schemas.openxmlformats.org/officeDocument/2006/relationships/customXml" Target="../ink/ink322.xml"/><Relationship Id="rId169" Type="http://schemas.openxmlformats.org/officeDocument/2006/relationships/image" Target="../media/image333.png"/><Relationship Id="rId185" Type="http://schemas.openxmlformats.org/officeDocument/2006/relationships/image" Target="../media/image341.png"/><Relationship Id="rId4" Type="http://schemas.openxmlformats.org/officeDocument/2006/relationships/image" Target="../media/image2.jpeg"/><Relationship Id="rId180" Type="http://schemas.openxmlformats.org/officeDocument/2006/relationships/customXml" Target="../ink/ink330.xml"/><Relationship Id="rId26" Type="http://schemas.openxmlformats.org/officeDocument/2006/relationships/image" Target="../media/image266.png"/><Relationship Id="rId47" Type="http://schemas.openxmlformats.org/officeDocument/2006/relationships/customXml" Target="../ink/ink261.xml"/><Relationship Id="rId68" Type="http://schemas.openxmlformats.org/officeDocument/2006/relationships/image" Target="../media/image287.png"/><Relationship Id="rId89" Type="http://schemas.openxmlformats.org/officeDocument/2006/relationships/customXml" Target="../ink/ink282.xml"/><Relationship Id="rId112" Type="http://schemas.openxmlformats.org/officeDocument/2006/relationships/image" Target="../media/image309.png"/><Relationship Id="rId133" Type="http://schemas.openxmlformats.org/officeDocument/2006/relationships/image" Target="../media/image194.png"/><Relationship Id="rId154" Type="http://schemas.openxmlformats.org/officeDocument/2006/relationships/customXml" Target="../ink/ink317.xml"/><Relationship Id="rId175" Type="http://schemas.openxmlformats.org/officeDocument/2006/relationships/image" Target="../media/image336.png"/><Relationship Id="rId16" Type="http://schemas.openxmlformats.org/officeDocument/2006/relationships/image" Target="../media/image261.png"/><Relationship Id="rId37" Type="http://schemas.openxmlformats.org/officeDocument/2006/relationships/customXml" Target="../ink/ink256.xml"/><Relationship Id="rId58" Type="http://schemas.openxmlformats.org/officeDocument/2006/relationships/image" Target="../media/image282.png"/><Relationship Id="rId79" Type="http://schemas.openxmlformats.org/officeDocument/2006/relationships/customXml" Target="../ink/ink277.xml"/><Relationship Id="rId102" Type="http://schemas.openxmlformats.org/officeDocument/2006/relationships/image" Target="../media/image304.png"/><Relationship Id="rId123" Type="http://schemas.openxmlformats.org/officeDocument/2006/relationships/customXml" Target="../ink/ink299.xml"/><Relationship Id="rId144" Type="http://schemas.openxmlformats.org/officeDocument/2006/relationships/customXml" Target="../ink/ink312.xml"/><Relationship Id="rId90" Type="http://schemas.openxmlformats.org/officeDocument/2006/relationships/image" Target="../media/image298.png"/><Relationship Id="rId165" Type="http://schemas.openxmlformats.org/officeDocument/2006/relationships/image" Target="../media/image331.png"/><Relationship Id="rId27" Type="http://schemas.openxmlformats.org/officeDocument/2006/relationships/customXml" Target="../ink/ink251.xml"/><Relationship Id="rId48" Type="http://schemas.openxmlformats.org/officeDocument/2006/relationships/image" Target="../media/image277.png"/><Relationship Id="rId69" Type="http://schemas.openxmlformats.org/officeDocument/2006/relationships/customXml" Target="../ink/ink272.xml"/><Relationship Id="rId113" Type="http://schemas.openxmlformats.org/officeDocument/2006/relationships/customXml" Target="../ink/ink294.xml"/><Relationship Id="rId134" Type="http://schemas.openxmlformats.org/officeDocument/2006/relationships/customXml" Target="../ink/ink307.xml"/><Relationship Id="rId80" Type="http://schemas.openxmlformats.org/officeDocument/2006/relationships/image" Target="../media/image293.png"/><Relationship Id="rId155" Type="http://schemas.openxmlformats.org/officeDocument/2006/relationships/image" Target="../media/image326.png"/><Relationship Id="rId176" Type="http://schemas.openxmlformats.org/officeDocument/2006/relationships/customXml" Target="../ink/ink328.xml"/><Relationship Id="rId38" Type="http://schemas.openxmlformats.org/officeDocument/2006/relationships/image" Target="../media/image272.png"/><Relationship Id="rId59" Type="http://schemas.openxmlformats.org/officeDocument/2006/relationships/customXml" Target="../ink/ink267.xml"/><Relationship Id="rId103" Type="http://schemas.openxmlformats.org/officeDocument/2006/relationships/customXml" Target="../ink/ink289.xml"/><Relationship Id="rId124" Type="http://schemas.openxmlformats.org/officeDocument/2006/relationships/image" Target="../media/image315.png"/><Relationship Id="rId70" Type="http://schemas.openxmlformats.org/officeDocument/2006/relationships/image" Target="../media/image288.png"/><Relationship Id="rId91" Type="http://schemas.openxmlformats.org/officeDocument/2006/relationships/customXml" Target="../ink/ink283.xml"/><Relationship Id="rId145" Type="http://schemas.openxmlformats.org/officeDocument/2006/relationships/image" Target="../media/image321.png"/><Relationship Id="rId166" Type="http://schemas.openxmlformats.org/officeDocument/2006/relationships/customXml" Target="../ink/ink323.xml"/></Relationships>
</file>

<file path=ppt/slides/_rels/slide9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447.xml"/><Relationship Id="rId303" Type="http://schemas.openxmlformats.org/officeDocument/2006/relationships/customXml" Target="../ink/ink449.xml"/><Relationship Id="rId63" Type="http://schemas.openxmlformats.org/officeDocument/2006/relationships/customXml" Target="../ink/ink334.xml"/><Relationship Id="rId84" Type="http://schemas.openxmlformats.org/officeDocument/2006/relationships/image" Target="../media/image382.png"/><Relationship Id="rId42" Type="http://schemas.openxmlformats.org/officeDocument/2006/relationships/image" Target="../media/image361.png"/><Relationship Id="rId138" Type="http://schemas.openxmlformats.org/officeDocument/2006/relationships/image" Target="../media/image409.png"/><Relationship Id="rId191" Type="http://schemas.openxmlformats.org/officeDocument/2006/relationships/customXml" Target="../ink/ink361.xml"/><Relationship Id="rId205" Type="http://schemas.openxmlformats.org/officeDocument/2006/relationships/customXml" Target="../ink/ink374.xml"/><Relationship Id="rId226" Type="http://schemas.openxmlformats.org/officeDocument/2006/relationships/image" Target="../media/image439.png"/><Relationship Id="rId247" Type="http://schemas.openxmlformats.org/officeDocument/2006/relationships/customXml" Target="../ink/ink403.xml"/><Relationship Id="rId268" Type="http://schemas.openxmlformats.org/officeDocument/2006/relationships/customXml" Target="../ink/ink419.xml"/><Relationship Id="rId289" Type="http://schemas.openxmlformats.org/officeDocument/2006/relationships/customXml" Target="../ink/ink438.xml"/><Relationship Id="rId74" Type="http://schemas.openxmlformats.org/officeDocument/2006/relationships/image" Target="../media/image377.png"/><Relationship Id="rId32" Type="http://schemas.openxmlformats.org/officeDocument/2006/relationships/image" Target="../media/image356.png"/><Relationship Id="rId128" Type="http://schemas.openxmlformats.org/officeDocument/2006/relationships/image" Target="../media/image404.png"/><Relationship Id="rId5" Type="http://schemas.openxmlformats.org/officeDocument/2006/relationships/customXml" Target="../ink/ink333.xml"/><Relationship Id="rId95" Type="http://schemas.openxmlformats.org/officeDocument/2006/relationships/customXml" Target="../ink/ink350.xml"/><Relationship Id="rId181" Type="http://schemas.openxmlformats.org/officeDocument/2006/relationships/customXml" Target="../ink/ink356.xml"/><Relationship Id="rId216" Type="http://schemas.openxmlformats.org/officeDocument/2006/relationships/customXml" Target="../ink/ink385.xml"/><Relationship Id="rId237" Type="http://schemas.openxmlformats.org/officeDocument/2006/relationships/customXml" Target="../ink/ink398.xml"/><Relationship Id="rId160" Type="http://schemas.openxmlformats.org/officeDocument/2006/relationships/image" Target="../media/image420.png"/><Relationship Id="rId258" Type="http://schemas.openxmlformats.org/officeDocument/2006/relationships/customXml" Target="../ink/ink409.xml"/><Relationship Id="rId279" Type="http://schemas.openxmlformats.org/officeDocument/2006/relationships/customXml" Target="../ink/ink428.xml"/><Relationship Id="rId64" Type="http://schemas.openxmlformats.org/officeDocument/2006/relationships/image" Target="../media/image372.png"/><Relationship Id="rId22" Type="http://schemas.openxmlformats.org/officeDocument/2006/relationships/image" Target="../media/image351.png"/><Relationship Id="rId118" Type="http://schemas.openxmlformats.org/officeDocument/2006/relationships/image" Target="../media/image399.png"/><Relationship Id="rId290" Type="http://schemas.openxmlformats.org/officeDocument/2006/relationships/customXml" Target="../ink/ink439.xml"/><Relationship Id="rId304" Type="http://schemas.openxmlformats.org/officeDocument/2006/relationships/image" Target="../media/image459.png"/><Relationship Id="rId85" Type="http://schemas.openxmlformats.org/officeDocument/2006/relationships/customXml" Target="../ink/ink345.xml"/><Relationship Id="rId192" Type="http://schemas.openxmlformats.org/officeDocument/2006/relationships/image" Target="../media/image436.png"/><Relationship Id="rId206" Type="http://schemas.openxmlformats.org/officeDocument/2006/relationships/customXml" Target="../ink/ink375.xml"/><Relationship Id="rId227" Type="http://schemas.openxmlformats.org/officeDocument/2006/relationships/customXml" Target="../ink/ink393.xml"/><Relationship Id="rId150" Type="http://schemas.openxmlformats.org/officeDocument/2006/relationships/image" Target="../media/image415.png"/><Relationship Id="rId248" Type="http://schemas.openxmlformats.org/officeDocument/2006/relationships/image" Target="../media/image450.png"/><Relationship Id="rId269" Type="http://schemas.openxmlformats.org/officeDocument/2006/relationships/customXml" Target="../ink/ink420.xml"/><Relationship Id="rId12" Type="http://schemas.openxmlformats.org/officeDocument/2006/relationships/image" Target="../media/image346.png"/><Relationship Id="rId108" Type="http://schemas.openxmlformats.org/officeDocument/2006/relationships/image" Target="../media/image394.png"/><Relationship Id="rId280" Type="http://schemas.openxmlformats.org/officeDocument/2006/relationships/customXml" Target="../ink/ink429.xml"/><Relationship Id="rId75" Type="http://schemas.openxmlformats.org/officeDocument/2006/relationships/customXml" Target="../ink/ink340.xml"/><Relationship Id="rId96" Type="http://schemas.openxmlformats.org/officeDocument/2006/relationships/image" Target="../media/image388.png"/><Relationship Id="rId182" Type="http://schemas.openxmlformats.org/officeDocument/2006/relationships/image" Target="../media/image431.png"/><Relationship Id="rId217" Type="http://schemas.openxmlformats.org/officeDocument/2006/relationships/customXml" Target="../ink/ink386.xml"/><Relationship Id="rId54" Type="http://schemas.openxmlformats.org/officeDocument/2006/relationships/image" Target="../media/image367.png"/><Relationship Id="rId140" Type="http://schemas.openxmlformats.org/officeDocument/2006/relationships/image" Target="../media/image410.png"/><Relationship Id="rId6" Type="http://schemas.openxmlformats.org/officeDocument/2006/relationships/image" Target="../media/image343.png"/><Relationship Id="rId238" Type="http://schemas.openxmlformats.org/officeDocument/2006/relationships/image" Target="../media/image445.png"/><Relationship Id="rId259" Type="http://schemas.openxmlformats.org/officeDocument/2006/relationships/customXml" Target="../ink/ink410.xml"/><Relationship Id="rId270" Type="http://schemas.openxmlformats.org/officeDocument/2006/relationships/customXml" Target="../ink/ink421.xml"/><Relationship Id="rId291" Type="http://schemas.openxmlformats.org/officeDocument/2006/relationships/customXml" Target="../ink/ink440.xml"/><Relationship Id="rId305" Type="http://schemas.openxmlformats.org/officeDocument/2006/relationships/customXml" Target="../ink/ink450.xml"/><Relationship Id="rId65" Type="http://schemas.openxmlformats.org/officeDocument/2006/relationships/customXml" Target="../ink/ink335.xml"/><Relationship Id="rId86" Type="http://schemas.openxmlformats.org/officeDocument/2006/relationships/image" Target="../media/image383.png"/><Relationship Id="rId44" Type="http://schemas.openxmlformats.org/officeDocument/2006/relationships/image" Target="../media/image362.png"/><Relationship Id="rId130" Type="http://schemas.openxmlformats.org/officeDocument/2006/relationships/image" Target="../media/image405.png"/><Relationship Id="rId172" Type="http://schemas.openxmlformats.org/officeDocument/2006/relationships/image" Target="../media/image426.png"/><Relationship Id="rId193" Type="http://schemas.openxmlformats.org/officeDocument/2006/relationships/customXml" Target="../ink/ink362.xml"/><Relationship Id="rId207" Type="http://schemas.openxmlformats.org/officeDocument/2006/relationships/customXml" Target="../ink/ink376.xml"/><Relationship Id="rId228" Type="http://schemas.openxmlformats.org/officeDocument/2006/relationships/image" Target="../media/image440.png"/><Relationship Id="rId249" Type="http://schemas.openxmlformats.org/officeDocument/2006/relationships/customXml" Target="../ink/ink404.xml"/><Relationship Id="rId260" Type="http://schemas.openxmlformats.org/officeDocument/2006/relationships/customXml" Target="../ink/ink411.xml"/><Relationship Id="rId281" Type="http://schemas.openxmlformats.org/officeDocument/2006/relationships/customXml" Target="../ink/ink430.xml"/><Relationship Id="rId76" Type="http://schemas.openxmlformats.org/officeDocument/2006/relationships/image" Target="../media/image378.png"/><Relationship Id="rId97" Type="http://schemas.openxmlformats.org/officeDocument/2006/relationships/customXml" Target="../ink/ink351.xml"/><Relationship Id="rId34" Type="http://schemas.openxmlformats.org/officeDocument/2006/relationships/image" Target="../media/image357.png"/><Relationship Id="rId120" Type="http://schemas.openxmlformats.org/officeDocument/2006/relationships/image" Target="../media/image400.png"/><Relationship Id="rId183" Type="http://schemas.openxmlformats.org/officeDocument/2006/relationships/customXml" Target="../ink/ink357.xml"/><Relationship Id="rId218" Type="http://schemas.openxmlformats.org/officeDocument/2006/relationships/customXml" Target="../ink/ink387.xml"/><Relationship Id="rId239" Type="http://schemas.openxmlformats.org/officeDocument/2006/relationships/customXml" Target="../ink/ink399.xml"/><Relationship Id="rId162" Type="http://schemas.openxmlformats.org/officeDocument/2006/relationships/image" Target="../media/image421.png"/><Relationship Id="rId250" Type="http://schemas.openxmlformats.org/officeDocument/2006/relationships/image" Target="../media/image451.png"/><Relationship Id="rId271" Type="http://schemas.openxmlformats.org/officeDocument/2006/relationships/customXml" Target="../ink/ink422.xml"/><Relationship Id="rId292" Type="http://schemas.openxmlformats.org/officeDocument/2006/relationships/customXml" Target="../ink/ink441.xml"/><Relationship Id="rId306" Type="http://schemas.openxmlformats.org/officeDocument/2006/relationships/image" Target="../media/image460.png"/><Relationship Id="rId66" Type="http://schemas.openxmlformats.org/officeDocument/2006/relationships/image" Target="../media/image373.png"/><Relationship Id="rId87" Type="http://schemas.openxmlformats.org/officeDocument/2006/relationships/customXml" Target="../ink/ink346.xml"/><Relationship Id="rId24" Type="http://schemas.openxmlformats.org/officeDocument/2006/relationships/image" Target="../media/image352.png"/><Relationship Id="rId110" Type="http://schemas.openxmlformats.org/officeDocument/2006/relationships/image" Target="../media/image395.png"/><Relationship Id="rId173" Type="http://schemas.openxmlformats.org/officeDocument/2006/relationships/customXml" Target="../ink/ink352.xml"/><Relationship Id="rId194" Type="http://schemas.openxmlformats.org/officeDocument/2006/relationships/customXml" Target="../ink/ink363.xml"/><Relationship Id="rId208" Type="http://schemas.openxmlformats.org/officeDocument/2006/relationships/customXml" Target="../ink/ink377.xml"/><Relationship Id="rId229" Type="http://schemas.openxmlformats.org/officeDocument/2006/relationships/customXml" Target="../ink/ink394.xml"/><Relationship Id="rId152" Type="http://schemas.openxmlformats.org/officeDocument/2006/relationships/image" Target="../media/image416.png"/><Relationship Id="rId240" Type="http://schemas.openxmlformats.org/officeDocument/2006/relationships/image" Target="../media/image446.png"/><Relationship Id="rId261" Type="http://schemas.openxmlformats.org/officeDocument/2006/relationships/customXml" Target="../ink/ink412.xml"/><Relationship Id="rId77" Type="http://schemas.openxmlformats.org/officeDocument/2006/relationships/customXml" Target="../ink/ink341.xml"/><Relationship Id="rId14" Type="http://schemas.openxmlformats.org/officeDocument/2006/relationships/image" Target="../media/image347.png"/><Relationship Id="rId56" Type="http://schemas.openxmlformats.org/officeDocument/2006/relationships/image" Target="../media/image368.png"/><Relationship Id="rId100" Type="http://schemas.openxmlformats.org/officeDocument/2006/relationships/image" Target="../media/image390.png"/><Relationship Id="rId282" Type="http://schemas.openxmlformats.org/officeDocument/2006/relationships/customXml" Target="../ink/ink431.xml"/><Relationship Id="rId184" Type="http://schemas.openxmlformats.org/officeDocument/2006/relationships/image" Target="../media/image432.png"/><Relationship Id="rId8" Type="http://schemas.openxmlformats.org/officeDocument/2006/relationships/image" Target="../media/image344.png"/><Relationship Id="rId219" Type="http://schemas.openxmlformats.org/officeDocument/2006/relationships/customXml" Target="../ink/ink388.xml"/><Relationship Id="rId98" Type="http://schemas.openxmlformats.org/officeDocument/2006/relationships/image" Target="../media/image389.png"/><Relationship Id="rId142" Type="http://schemas.openxmlformats.org/officeDocument/2006/relationships/image" Target="../media/image411.png"/><Relationship Id="rId230" Type="http://schemas.openxmlformats.org/officeDocument/2006/relationships/image" Target="../media/image441.png"/><Relationship Id="rId251" Type="http://schemas.openxmlformats.org/officeDocument/2006/relationships/customXml" Target="../ink/ink405.xml"/><Relationship Id="rId67" Type="http://schemas.openxmlformats.org/officeDocument/2006/relationships/customXml" Target="../ink/ink336.xml"/><Relationship Id="rId46" Type="http://schemas.openxmlformats.org/officeDocument/2006/relationships/image" Target="../media/image363.png"/><Relationship Id="rId272" Type="http://schemas.openxmlformats.org/officeDocument/2006/relationships/customXml" Target="../ink/ink423.xml"/><Relationship Id="rId293" Type="http://schemas.openxmlformats.org/officeDocument/2006/relationships/customXml" Target="../ink/ink442.xml"/><Relationship Id="rId307" Type="http://schemas.openxmlformats.org/officeDocument/2006/relationships/customXml" Target="../ink/ink451.xml"/><Relationship Id="rId88" Type="http://schemas.openxmlformats.org/officeDocument/2006/relationships/image" Target="../media/image384.png"/><Relationship Id="rId174" Type="http://schemas.openxmlformats.org/officeDocument/2006/relationships/image" Target="../media/image427.png"/><Relationship Id="rId195" Type="http://schemas.openxmlformats.org/officeDocument/2006/relationships/customXml" Target="../ink/ink364.xml"/><Relationship Id="rId209" Type="http://schemas.openxmlformats.org/officeDocument/2006/relationships/customXml" Target="../ink/ink378.xml"/><Relationship Id="rId132" Type="http://schemas.openxmlformats.org/officeDocument/2006/relationships/image" Target="../media/image406.png"/><Relationship Id="rId220" Type="http://schemas.openxmlformats.org/officeDocument/2006/relationships/customXml" Target="../ink/ink389.xml"/><Relationship Id="rId241" Type="http://schemas.openxmlformats.org/officeDocument/2006/relationships/customXml" Target="../ink/ink400.xml"/><Relationship Id="rId36" Type="http://schemas.openxmlformats.org/officeDocument/2006/relationships/image" Target="../media/image358.png"/><Relationship Id="rId106" Type="http://schemas.openxmlformats.org/officeDocument/2006/relationships/image" Target="../media/image393.png"/><Relationship Id="rId262" Type="http://schemas.openxmlformats.org/officeDocument/2006/relationships/customXml" Target="../ink/ink413.xml"/><Relationship Id="rId283" Type="http://schemas.openxmlformats.org/officeDocument/2006/relationships/customXml" Target="../ink/ink432.xml"/><Relationship Id="rId73" Type="http://schemas.openxmlformats.org/officeDocument/2006/relationships/customXml" Target="../ink/ink339.xml"/><Relationship Id="rId78" Type="http://schemas.openxmlformats.org/officeDocument/2006/relationships/image" Target="../media/image379.png"/><Relationship Id="rId94" Type="http://schemas.openxmlformats.org/officeDocument/2006/relationships/image" Target="../media/image387.png"/><Relationship Id="rId185" Type="http://schemas.openxmlformats.org/officeDocument/2006/relationships/customXml" Target="../ink/ink358.xml"/><Relationship Id="rId10" Type="http://schemas.openxmlformats.org/officeDocument/2006/relationships/image" Target="../media/image345.png"/><Relationship Id="rId52" Type="http://schemas.openxmlformats.org/officeDocument/2006/relationships/image" Target="../media/image366.png"/><Relationship Id="rId122" Type="http://schemas.openxmlformats.org/officeDocument/2006/relationships/image" Target="../media/image401.png"/><Relationship Id="rId148" Type="http://schemas.openxmlformats.org/officeDocument/2006/relationships/image" Target="../media/image414.png"/><Relationship Id="rId164" Type="http://schemas.openxmlformats.org/officeDocument/2006/relationships/image" Target="../media/image422.png"/><Relationship Id="rId4" Type="http://schemas.openxmlformats.org/officeDocument/2006/relationships/image" Target="../media/image145.jpeg"/><Relationship Id="rId180" Type="http://schemas.openxmlformats.org/officeDocument/2006/relationships/image" Target="../media/image430.png"/><Relationship Id="rId210" Type="http://schemas.openxmlformats.org/officeDocument/2006/relationships/customXml" Target="../ink/ink379.xml"/><Relationship Id="rId215" Type="http://schemas.openxmlformats.org/officeDocument/2006/relationships/customXml" Target="../ink/ink384.xml"/><Relationship Id="rId236" Type="http://schemas.openxmlformats.org/officeDocument/2006/relationships/image" Target="../media/image444.png"/><Relationship Id="rId257" Type="http://schemas.openxmlformats.org/officeDocument/2006/relationships/customXml" Target="../ink/ink408.xml"/><Relationship Id="rId278" Type="http://schemas.openxmlformats.org/officeDocument/2006/relationships/image" Target="../media/image456.png"/><Relationship Id="rId26" Type="http://schemas.openxmlformats.org/officeDocument/2006/relationships/image" Target="../media/image353.png"/><Relationship Id="rId231" Type="http://schemas.openxmlformats.org/officeDocument/2006/relationships/customXml" Target="../ink/ink395.xml"/><Relationship Id="rId252" Type="http://schemas.openxmlformats.org/officeDocument/2006/relationships/image" Target="../media/image452.png"/><Relationship Id="rId273" Type="http://schemas.openxmlformats.org/officeDocument/2006/relationships/customXml" Target="../ink/ink424.xml"/><Relationship Id="rId294" Type="http://schemas.openxmlformats.org/officeDocument/2006/relationships/customXml" Target="../ink/ink443.xml"/><Relationship Id="rId308" Type="http://schemas.openxmlformats.org/officeDocument/2006/relationships/image" Target="../media/image461.png"/><Relationship Id="rId68" Type="http://schemas.openxmlformats.org/officeDocument/2006/relationships/image" Target="../media/image374.png"/><Relationship Id="rId89" Type="http://schemas.openxmlformats.org/officeDocument/2006/relationships/customXml" Target="../ink/ink347.xml"/><Relationship Id="rId175" Type="http://schemas.openxmlformats.org/officeDocument/2006/relationships/customXml" Target="../ink/ink353.xml"/><Relationship Id="rId112" Type="http://schemas.openxmlformats.org/officeDocument/2006/relationships/image" Target="../media/image396.png"/><Relationship Id="rId154" Type="http://schemas.openxmlformats.org/officeDocument/2006/relationships/image" Target="../media/image417.png"/><Relationship Id="rId196" Type="http://schemas.openxmlformats.org/officeDocument/2006/relationships/customXml" Target="../ink/ink365.xml"/><Relationship Id="rId200" Type="http://schemas.openxmlformats.org/officeDocument/2006/relationships/customXml" Target="../ink/ink369.xml"/><Relationship Id="rId16" Type="http://schemas.openxmlformats.org/officeDocument/2006/relationships/image" Target="../media/image348.png"/><Relationship Id="rId221" Type="http://schemas.openxmlformats.org/officeDocument/2006/relationships/customXml" Target="../ink/ink390.xml"/><Relationship Id="rId242" Type="http://schemas.openxmlformats.org/officeDocument/2006/relationships/image" Target="../media/image447.png"/><Relationship Id="rId263" Type="http://schemas.openxmlformats.org/officeDocument/2006/relationships/customXml" Target="../ink/ink414.xml"/><Relationship Id="rId284" Type="http://schemas.openxmlformats.org/officeDocument/2006/relationships/customXml" Target="../ink/ink433.xml"/><Relationship Id="rId79" Type="http://schemas.openxmlformats.org/officeDocument/2006/relationships/customXml" Target="../ink/ink342.xml"/><Relationship Id="rId58" Type="http://schemas.openxmlformats.org/officeDocument/2006/relationships/image" Target="../media/image369.png"/><Relationship Id="rId102" Type="http://schemas.openxmlformats.org/officeDocument/2006/relationships/image" Target="../media/image391.png"/><Relationship Id="rId144" Type="http://schemas.openxmlformats.org/officeDocument/2006/relationships/image" Target="../media/image412.png"/><Relationship Id="rId90" Type="http://schemas.openxmlformats.org/officeDocument/2006/relationships/image" Target="../media/image385.png"/><Relationship Id="rId186" Type="http://schemas.openxmlformats.org/officeDocument/2006/relationships/image" Target="../media/image433.png"/><Relationship Id="rId211" Type="http://schemas.openxmlformats.org/officeDocument/2006/relationships/customXml" Target="../ink/ink380.xml"/><Relationship Id="rId232" Type="http://schemas.openxmlformats.org/officeDocument/2006/relationships/image" Target="../media/image442.png"/><Relationship Id="rId253" Type="http://schemas.openxmlformats.org/officeDocument/2006/relationships/customXml" Target="../ink/ink406.xml"/><Relationship Id="rId274" Type="http://schemas.openxmlformats.org/officeDocument/2006/relationships/customXml" Target="../ink/ink425.xml"/><Relationship Id="rId295" Type="http://schemas.openxmlformats.org/officeDocument/2006/relationships/customXml" Target="../ink/ink444.xml"/><Relationship Id="rId69" Type="http://schemas.openxmlformats.org/officeDocument/2006/relationships/customXml" Target="../ink/ink337.xml"/><Relationship Id="rId48" Type="http://schemas.openxmlformats.org/officeDocument/2006/relationships/image" Target="../media/image364.png"/><Relationship Id="rId134" Type="http://schemas.openxmlformats.org/officeDocument/2006/relationships/image" Target="../media/image407.png"/><Relationship Id="rId80" Type="http://schemas.openxmlformats.org/officeDocument/2006/relationships/image" Target="../media/image380.png"/><Relationship Id="rId176" Type="http://schemas.openxmlformats.org/officeDocument/2006/relationships/image" Target="../media/image428.png"/><Relationship Id="rId197" Type="http://schemas.openxmlformats.org/officeDocument/2006/relationships/customXml" Target="../ink/ink366.xml"/><Relationship Id="rId201" Type="http://schemas.openxmlformats.org/officeDocument/2006/relationships/customXml" Target="../ink/ink370.xml"/><Relationship Id="rId222" Type="http://schemas.openxmlformats.org/officeDocument/2006/relationships/image" Target="../media/image437.png"/><Relationship Id="rId243" Type="http://schemas.openxmlformats.org/officeDocument/2006/relationships/customXml" Target="../ink/ink401.xml"/><Relationship Id="rId264" Type="http://schemas.openxmlformats.org/officeDocument/2006/relationships/customXml" Target="../ink/ink415.xml"/><Relationship Id="rId285" Type="http://schemas.openxmlformats.org/officeDocument/2006/relationships/customXml" Target="../ink/ink434.xml"/><Relationship Id="rId38" Type="http://schemas.openxmlformats.org/officeDocument/2006/relationships/image" Target="../media/image359.png"/><Relationship Id="rId124" Type="http://schemas.openxmlformats.org/officeDocument/2006/relationships/image" Target="../media/image402.png"/><Relationship Id="rId70" Type="http://schemas.openxmlformats.org/officeDocument/2006/relationships/image" Target="../media/image375.png"/><Relationship Id="rId91" Type="http://schemas.openxmlformats.org/officeDocument/2006/relationships/customXml" Target="../ink/ink348.xml"/><Relationship Id="rId187" Type="http://schemas.openxmlformats.org/officeDocument/2006/relationships/customXml" Target="../ink/ink359.xml"/><Relationship Id="rId166" Type="http://schemas.openxmlformats.org/officeDocument/2006/relationships/image" Target="../media/image423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81.xml"/><Relationship Id="rId233" Type="http://schemas.openxmlformats.org/officeDocument/2006/relationships/customXml" Target="../ink/ink396.xml"/><Relationship Id="rId254" Type="http://schemas.openxmlformats.org/officeDocument/2006/relationships/image" Target="../media/image453.png"/><Relationship Id="rId28" Type="http://schemas.openxmlformats.org/officeDocument/2006/relationships/image" Target="../media/image354.png"/><Relationship Id="rId114" Type="http://schemas.openxmlformats.org/officeDocument/2006/relationships/image" Target="../media/image397.png"/><Relationship Id="rId275" Type="http://schemas.openxmlformats.org/officeDocument/2006/relationships/customXml" Target="../ink/ink426.xml"/><Relationship Id="rId296" Type="http://schemas.openxmlformats.org/officeDocument/2006/relationships/customXml" Target="../ink/ink445.xml"/><Relationship Id="rId300" Type="http://schemas.openxmlformats.org/officeDocument/2006/relationships/image" Target="../media/image457.png"/><Relationship Id="rId81" Type="http://schemas.openxmlformats.org/officeDocument/2006/relationships/customXml" Target="../ink/ink343.xml"/><Relationship Id="rId177" Type="http://schemas.openxmlformats.org/officeDocument/2006/relationships/customXml" Target="../ink/ink354.xml"/><Relationship Id="rId198" Type="http://schemas.openxmlformats.org/officeDocument/2006/relationships/customXml" Target="../ink/ink367.xml"/><Relationship Id="rId60" Type="http://schemas.openxmlformats.org/officeDocument/2006/relationships/image" Target="../media/image370.png"/><Relationship Id="rId156" Type="http://schemas.openxmlformats.org/officeDocument/2006/relationships/image" Target="../media/image418.png"/><Relationship Id="rId202" Type="http://schemas.openxmlformats.org/officeDocument/2006/relationships/customXml" Target="../ink/ink371.xml"/><Relationship Id="rId223" Type="http://schemas.openxmlformats.org/officeDocument/2006/relationships/customXml" Target="../ink/ink391.xml"/><Relationship Id="rId244" Type="http://schemas.openxmlformats.org/officeDocument/2006/relationships/image" Target="../media/image448.png"/><Relationship Id="rId18" Type="http://schemas.openxmlformats.org/officeDocument/2006/relationships/image" Target="../media/image349.png"/><Relationship Id="rId265" Type="http://schemas.openxmlformats.org/officeDocument/2006/relationships/customXml" Target="../ink/ink416.xml"/><Relationship Id="rId286" Type="http://schemas.openxmlformats.org/officeDocument/2006/relationships/customXml" Target="../ink/ink435.xml"/><Relationship Id="rId188" Type="http://schemas.openxmlformats.org/officeDocument/2006/relationships/image" Target="../media/image434.png"/><Relationship Id="rId50" Type="http://schemas.openxmlformats.org/officeDocument/2006/relationships/image" Target="../media/image365.png"/><Relationship Id="rId104" Type="http://schemas.openxmlformats.org/officeDocument/2006/relationships/image" Target="../media/image392.png"/><Relationship Id="rId146" Type="http://schemas.openxmlformats.org/officeDocument/2006/relationships/image" Target="../media/image413.png"/><Relationship Id="rId71" Type="http://schemas.openxmlformats.org/officeDocument/2006/relationships/customXml" Target="../ink/ink338.xml"/><Relationship Id="rId92" Type="http://schemas.openxmlformats.org/officeDocument/2006/relationships/image" Target="../media/image386.png"/><Relationship Id="rId213" Type="http://schemas.openxmlformats.org/officeDocument/2006/relationships/customXml" Target="../ink/ink382.xml"/><Relationship Id="rId234" Type="http://schemas.openxmlformats.org/officeDocument/2006/relationships/image" Target="../media/image443.png"/><Relationship Id="rId2" Type="http://schemas.openxmlformats.org/officeDocument/2006/relationships/notesSlide" Target="../notesSlides/notesSlide9.xml"/><Relationship Id="rId255" Type="http://schemas.openxmlformats.org/officeDocument/2006/relationships/customXml" Target="../ink/ink407.xml"/><Relationship Id="rId276" Type="http://schemas.openxmlformats.org/officeDocument/2006/relationships/image" Target="../media/image455.png"/><Relationship Id="rId297" Type="http://schemas.openxmlformats.org/officeDocument/2006/relationships/customXml" Target="../ink/ink446.xml"/><Relationship Id="rId178" Type="http://schemas.openxmlformats.org/officeDocument/2006/relationships/image" Target="../media/image429.png"/><Relationship Id="rId40" Type="http://schemas.openxmlformats.org/officeDocument/2006/relationships/image" Target="../media/image360.png"/><Relationship Id="rId136" Type="http://schemas.openxmlformats.org/officeDocument/2006/relationships/image" Target="../media/image408.png"/><Relationship Id="rId301" Type="http://schemas.openxmlformats.org/officeDocument/2006/relationships/customXml" Target="../ink/ink448.xml"/><Relationship Id="rId82" Type="http://schemas.openxmlformats.org/officeDocument/2006/relationships/image" Target="../media/image381.png"/><Relationship Id="rId199" Type="http://schemas.openxmlformats.org/officeDocument/2006/relationships/customXml" Target="../ink/ink368.xml"/><Relationship Id="rId203" Type="http://schemas.openxmlformats.org/officeDocument/2006/relationships/customXml" Target="../ink/ink372.xml"/><Relationship Id="rId224" Type="http://schemas.openxmlformats.org/officeDocument/2006/relationships/image" Target="../media/image438.png"/><Relationship Id="rId245" Type="http://schemas.openxmlformats.org/officeDocument/2006/relationships/customXml" Target="../ink/ink402.xml"/><Relationship Id="rId266" Type="http://schemas.openxmlformats.org/officeDocument/2006/relationships/customXml" Target="../ink/ink417.xml"/><Relationship Id="rId287" Type="http://schemas.openxmlformats.org/officeDocument/2006/relationships/customXml" Target="../ink/ink436.xml"/><Relationship Id="rId30" Type="http://schemas.openxmlformats.org/officeDocument/2006/relationships/image" Target="../media/image355.png"/><Relationship Id="rId126" Type="http://schemas.openxmlformats.org/officeDocument/2006/relationships/image" Target="../media/image403.png"/><Relationship Id="rId168" Type="http://schemas.openxmlformats.org/officeDocument/2006/relationships/image" Target="../media/image424.png"/><Relationship Id="rId72" Type="http://schemas.openxmlformats.org/officeDocument/2006/relationships/image" Target="../media/image376.png"/><Relationship Id="rId93" Type="http://schemas.openxmlformats.org/officeDocument/2006/relationships/customXml" Target="../ink/ink349.xml"/><Relationship Id="rId189" Type="http://schemas.openxmlformats.org/officeDocument/2006/relationships/customXml" Target="../ink/ink360.xml"/><Relationship Id="rId3" Type="http://schemas.openxmlformats.org/officeDocument/2006/relationships/image" Target="../media/image2.jpeg"/><Relationship Id="rId214" Type="http://schemas.openxmlformats.org/officeDocument/2006/relationships/customXml" Target="../ink/ink383.xml"/><Relationship Id="rId235" Type="http://schemas.openxmlformats.org/officeDocument/2006/relationships/customXml" Target="../ink/ink397.xml"/><Relationship Id="rId256" Type="http://schemas.openxmlformats.org/officeDocument/2006/relationships/image" Target="../media/image454.png"/><Relationship Id="rId277" Type="http://schemas.openxmlformats.org/officeDocument/2006/relationships/customXml" Target="../ink/ink427.xml"/><Relationship Id="rId298" Type="http://schemas.openxmlformats.org/officeDocument/2006/relationships/image" Target="../media/image222.png"/><Relationship Id="rId116" Type="http://schemas.openxmlformats.org/officeDocument/2006/relationships/image" Target="../media/image398.png"/><Relationship Id="rId158" Type="http://schemas.openxmlformats.org/officeDocument/2006/relationships/image" Target="../media/image419.png"/><Relationship Id="rId302" Type="http://schemas.openxmlformats.org/officeDocument/2006/relationships/image" Target="../media/image458.png"/><Relationship Id="rId62" Type="http://schemas.openxmlformats.org/officeDocument/2006/relationships/image" Target="../media/image371.png"/><Relationship Id="rId83" Type="http://schemas.openxmlformats.org/officeDocument/2006/relationships/customXml" Target="../ink/ink344.xml"/><Relationship Id="rId179" Type="http://schemas.openxmlformats.org/officeDocument/2006/relationships/customXml" Target="../ink/ink355.xml"/><Relationship Id="rId20" Type="http://schemas.openxmlformats.org/officeDocument/2006/relationships/image" Target="../media/image350.png"/><Relationship Id="rId190" Type="http://schemas.openxmlformats.org/officeDocument/2006/relationships/image" Target="../media/image435.png"/><Relationship Id="rId204" Type="http://schemas.openxmlformats.org/officeDocument/2006/relationships/customXml" Target="../ink/ink373.xml"/><Relationship Id="rId225" Type="http://schemas.openxmlformats.org/officeDocument/2006/relationships/customXml" Target="../ink/ink392.xml"/><Relationship Id="rId246" Type="http://schemas.openxmlformats.org/officeDocument/2006/relationships/image" Target="../media/image449.png"/><Relationship Id="rId267" Type="http://schemas.openxmlformats.org/officeDocument/2006/relationships/customXml" Target="../ink/ink418.xml"/><Relationship Id="rId288" Type="http://schemas.openxmlformats.org/officeDocument/2006/relationships/customXml" Target="../ink/ink4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DD86D8-6B99-70F3-D866-3FA96E4E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6358209-5D2B-BA83-08AA-5D4EBEA9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AA58793-E634-CA46-1907-BBBA16CDB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Home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F5F9E34-8298-AA33-570E-2ABAB15C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DBDB835C-3667-E495-4BA7-1EE3EA74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777B0707-2B7B-9F57-4E96-C4596C144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914400"/>
            <a:ext cx="417988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FBFA001C-A673-26AD-680E-21DECAD98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Projekte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1760E18E-79C9-E6DE-FF12-0A5FD3ED3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895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9582B9DD-D0E2-79CA-24A0-765C7A9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C7366ACF-CAB7-A92B-CE18-2D919BF8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31242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93CD6A9-2262-B977-9D3E-05200BC8D6E7}"/>
              </a:ext>
            </a:extLst>
          </p:cNvPr>
          <p:cNvGrpSpPr/>
          <p:nvPr/>
        </p:nvGrpSpPr>
        <p:grpSpPr>
          <a:xfrm>
            <a:off x="2424446" y="1901634"/>
            <a:ext cx="1974240" cy="1261440"/>
            <a:chOff x="2424446" y="1901634"/>
            <a:chExt cx="1974240" cy="126144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94FBBA57-5D61-1430-DA38-8CA1403B009F}"/>
                </a:ext>
              </a:extLst>
            </p:cNvPr>
            <p:cNvGrpSpPr/>
            <p:nvPr/>
          </p:nvGrpSpPr>
          <p:grpSpPr>
            <a:xfrm>
              <a:off x="3291686" y="2323194"/>
              <a:ext cx="318600" cy="839880"/>
              <a:chOff x="3291686" y="2323194"/>
              <a:chExt cx="318600" cy="83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" name="Freihand 2">
                    <a:extLst>
                      <a:ext uri="{FF2B5EF4-FFF2-40B4-BE49-F238E27FC236}">
                        <a16:creationId xmlns:a16="http://schemas.microsoft.com/office/drawing/2014/main" id="{3E211A5A-417D-9F8D-3CAE-6F764BAE6941}"/>
                      </a:ext>
                    </a:extLst>
                  </p14:cNvPr>
                  <p14:cNvContentPartPr/>
                  <p14:nvPr/>
                </p14:nvContentPartPr>
                <p14:xfrm>
                  <a:off x="3391046" y="2323194"/>
                  <a:ext cx="66960" cy="801360"/>
                </p14:xfrm>
              </p:contentPart>
            </mc:Choice>
            <mc:Fallback xmlns="">
              <p:pic>
                <p:nvPicPr>
                  <p:cNvPr id="3" name="Freihand 2">
                    <a:extLst>
                      <a:ext uri="{FF2B5EF4-FFF2-40B4-BE49-F238E27FC236}">
                        <a16:creationId xmlns:a16="http://schemas.microsoft.com/office/drawing/2014/main" id="{3E211A5A-417D-9F8D-3CAE-6F764BAE6941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373046" y="2305194"/>
                    <a:ext cx="102600" cy="83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Freihand 3">
                    <a:extLst>
                      <a:ext uri="{FF2B5EF4-FFF2-40B4-BE49-F238E27FC236}">
                        <a16:creationId xmlns:a16="http://schemas.microsoft.com/office/drawing/2014/main" id="{55E57D8B-ACA4-16A9-5049-342D22904806}"/>
                      </a:ext>
                    </a:extLst>
                  </p14:cNvPr>
                  <p14:cNvContentPartPr/>
                  <p14:nvPr/>
                </p14:nvContentPartPr>
                <p14:xfrm>
                  <a:off x="3291686" y="3005394"/>
                  <a:ext cx="318600" cy="157680"/>
                </p14:xfrm>
              </p:contentPart>
            </mc:Choice>
            <mc:Fallback xmlns="">
              <p:pic>
                <p:nvPicPr>
                  <p:cNvPr id="4" name="Freihand 3">
                    <a:extLst>
                      <a:ext uri="{FF2B5EF4-FFF2-40B4-BE49-F238E27FC236}">
                        <a16:creationId xmlns:a16="http://schemas.microsoft.com/office/drawing/2014/main" id="{55E57D8B-ACA4-16A9-5049-342D2290480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273686" y="2987754"/>
                    <a:ext cx="354240" cy="193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A75B9F6-448F-9992-944C-2397971CBEC8}"/>
                </a:ext>
              </a:extLst>
            </p:cNvPr>
            <p:cNvGrpSpPr/>
            <p:nvPr/>
          </p:nvGrpSpPr>
          <p:grpSpPr>
            <a:xfrm>
              <a:off x="2424446" y="1901634"/>
              <a:ext cx="1974240" cy="262800"/>
              <a:chOff x="2424446" y="1901634"/>
              <a:chExt cx="1974240" cy="26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6" name="Freihand 5">
                    <a:extLst>
                      <a:ext uri="{FF2B5EF4-FFF2-40B4-BE49-F238E27FC236}">
                        <a16:creationId xmlns:a16="http://schemas.microsoft.com/office/drawing/2014/main" id="{6D846CFB-589C-E2B3-8EC1-B397C72419A8}"/>
                      </a:ext>
                    </a:extLst>
                  </p14:cNvPr>
                  <p14:cNvContentPartPr/>
                  <p14:nvPr/>
                </p14:nvContentPartPr>
                <p14:xfrm>
                  <a:off x="2424446" y="1901634"/>
                  <a:ext cx="237600" cy="262800"/>
                </p14:xfrm>
              </p:contentPart>
            </mc:Choice>
            <mc:Fallback xmlns="">
              <p:pic>
                <p:nvPicPr>
                  <p:cNvPr id="6" name="Freihand 5">
                    <a:extLst>
                      <a:ext uri="{FF2B5EF4-FFF2-40B4-BE49-F238E27FC236}">
                        <a16:creationId xmlns:a16="http://schemas.microsoft.com/office/drawing/2014/main" id="{6D846CFB-589C-E2B3-8EC1-B397C72419A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406806" y="1883634"/>
                    <a:ext cx="273240" cy="29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223C781B-66D9-7A85-A585-00F3E3C57EF2}"/>
                      </a:ext>
                    </a:extLst>
                  </p14:cNvPr>
                  <p14:cNvContentPartPr/>
                  <p14:nvPr/>
                </p14:nvContentPartPr>
                <p14:xfrm>
                  <a:off x="2682566" y="1936914"/>
                  <a:ext cx="204120" cy="207000"/>
                </p14:xfrm>
              </p:contentPart>
            </mc:Choice>
            <mc:Fallback xmlns="">
              <p:pic>
                <p:nvPicPr>
                  <p:cNvPr id="7" name="Freihand 6">
                    <a:extLst>
                      <a:ext uri="{FF2B5EF4-FFF2-40B4-BE49-F238E27FC236}">
                        <a16:creationId xmlns:a16="http://schemas.microsoft.com/office/drawing/2014/main" id="{223C781B-66D9-7A85-A585-00F3E3C57EF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664566" y="1919274"/>
                    <a:ext cx="23976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" name="Freihand 7">
                    <a:extLst>
                      <a:ext uri="{FF2B5EF4-FFF2-40B4-BE49-F238E27FC236}">
                        <a16:creationId xmlns:a16="http://schemas.microsoft.com/office/drawing/2014/main" id="{A7293C23-6F16-20CB-89EB-35CC9C15B5E8}"/>
                      </a:ext>
                    </a:extLst>
                  </p14:cNvPr>
                  <p14:cNvContentPartPr/>
                  <p14:nvPr/>
                </p14:nvContentPartPr>
                <p14:xfrm>
                  <a:off x="2727566" y="2034114"/>
                  <a:ext cx="122760" cy="21600"/>
                </p14:xfrm>
              </p:contentPart>
            </mc:Choice>
            <mc:Fallback xmlns="">
              <p:pic>
                <p:nvPicPr>
                  <p:cNvPr id="8" name="Freihand 7">
                    <a:extLst>
                      <a:ext uri="{FF2B5EF4-FFF2-40B4-BE49-F238E27FC236}">
                        <a16:creationId xmlns:a16="http://schemas.microsoft.com/office/drawing/2014/main" id="{A7293C23-6F16-20CB-89EB-35CC9C15B5E8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709926" y="2016474"/>
                    <a:ext cx="15840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26B4EFF5-B672-9D21-C38D-B53B5A798B56}"/>
                      </a:ext>
                    </a:extLst>
                  </p14:cNvPr>
                  <p14:cNvContentPartPr/>
                  <p14:nvPr/>
                </p14:nvContentPartPr>
                <p14:xfrm>
                  <a:off x="2707766" y="1929354"/>
                  <a:ext cx="110160" cy="1620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26B4EFF5-B672-9D21-C38D-B53B5A798B56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690126" y="1911714"/>
                    <a:ext cx="14580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FB31D755-CD63-7CB7-3769-9B869A3FDC3E}"/>
                      </a:ext>
                    </a:extLst>
                  </p14:cNvPr>
                  <p14:cNvContentPartPr/>
                  <p14:nvPr/>
                </p14:nvContentPartPr>
                <p14:xfrm>
                  <a:off x="2936366" y="1928994"/>
                  <a:ext cx="193680" cy="196200"/>
                </p14:xfrm>
              </p:contentPart>
            </mc:Choice>
            <mc:Fallback xmlns="">
              <p:pic>
                <p:nvPicPr>
                  <p:cNvPr id="10" name="Freihand 9">
                    <a:extLst>
                      <a:ext uri="{FF2B5EF4-FFF2-40B4-BE49-F238E27FC236}">
                        <a16:creationId xmlns:a16="http://schemas.microsoft.com/office/drawing/2014/main" id="{FB31D755-CD63-7CB7-3769-9B869A3FDC3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918366" y="1911354"/>
                    <a:ext cx="22932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4E715C3E-2BFC-4158-AC35-366396B1B092}"/>
                      </a:ext>
                    </a:extLst>
                  </p14:cNvPr>
                  <p14:cNvContentPartPr/>
                  <p14:nvPr/>
                </p14:nvContentPartPr>
                <p14:xfrm>
                  <a:off x="3015566" y="2027634"/>
                  <a:ext cx="121680" cy="14760"/>
                </p14:xfrm>
              </p:contentPart>
            </mc:Choice>
            <mc:Fallback xmlns="">
              <p:pic>
                <p:nvPicPr>
                  <p:cNvPr id="11" name="Freihand 10">
                    <a:extLst>
                      <a:ext uri="{FF2B5EF4-FFF2-40B4-BE49-F238E27FC236}">
                        <a16:creationId xmlns:a16="http://schemas.microsoft.com/office/drawing/2014/main" id="{4E715C3E-2BFC-4158-AC35-366396B1B092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997566" y="2009994"/>
                    <a:ext cx="157320" cy="5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C6D35454-A8BF-2DEF-E842-63B5D8B50053}"/>
                      </a:ext>
                    </a:extLst>
                  </p14:cNvPr>
                  <p14:cNvContentPartPr/>
                  <p14:nvPr/>
                </p14:nvContentPartPr>
                <p14:xfrm>
                  <a:off x="2965166" y="1938354"/>
                  <a:ext cx="128880" cy="1116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C6D35454-A8BF-2DEF-E842-63B5D8B50053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47166" y="1920714"/>
                    <a:ext cx="16452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B510202E-E9FB-BF87-21E5-E8D201F26E7F}"/>
                      </a:ext>
                    </a:extLst>
                  </p14:cNvPr>
                  <p14:cNvContentPartPr/>
                  <p14:nvPr/>
                </p14:nvContentPartPr>
                <p14:xfrm>
                  <a:off x="3162806" y="1951314"/>
                  <a:ext cx="149760" cy="19692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B510202E-E9FB-BF87-21E5-E8D201F26E7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3144806" y="1933314"/>
                    <a:ext cx="18540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4" name="Freihand 13">
                    <a:extLst>
                      <a:ext uri="{FF2B5EF4-FFF2-40B4-BE49-F238E27FC236}">
                        <a16:creationId xmlns:a16="http://schemas.microsoft.com/office/drawing/2014/main" id="{0CB3D5AA-5458-75E0-432E-6C105F06F9D7}"/>
                      </a:ext>
                    </a:extLst>
                  </p14:cNvPr>
                  <p14:cNvContentPartPr/>
                  <p14:nvPr/>
                </p14:nvContentPartPr>
                <p14:xfrm>
                  <a:off x="3419126" y="1944834"/>
                  <a:ext cx="109440" cy="166680"/>
                </p14:xfrm>
              </p:contentPart>
            </mc:Choice>
            <mc:Fallback xmlns="">
              <p:pic>
                <p:nvPicPr>
                  <p:cNvPr id="14" name="Freihand 13">
                    <a:extLst>
                      <a:ext uri="{FF2B5EF4-FFF2-40B4-BE49-F238E27FC236}">
                        <a16:creationId xmlns:a16="http://schemas.microsoft.com/office/drawing/2014/main" id="{0CB3D5AA-5458-75E0-432E-6C105F06F9D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401486" y="1927194"/>
                    <a:ext cx="14508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5" name="Freihand 14">
                    <a:extLst>
                      <a:ext uri="{FF2B5EF4-FFF2-40B4-BE49-F238E27FC236}">
                        <a16:creationId xmlns:a16="http://schemas.microsoft.com/office/drawing/2014/main" id="{6D805FD9-8B69-A5E2-523F-22A34F8EE263}"/>
                      </a:ext>
                    </a:extLst>
                  </p14:cNvPr>
                  <p14:cNvContentPartPr/>
                  <p14:nvPr/>
                </p14:nvContentPartPr>
                <p14:xfrm>
                  <a:off x="3554486" y="1982274"/>
                  <a:ext cx="13680" cy="110520"/>
                </p14:xfrm>
              </p:contentPart>
            </mc:Choice>
            <mc:Fallback xmlns="">
              <p:pic>
                <p:nvPicPr>
                  <p:cNvPr id="15" name="Freihand 14">
                    <a:extLst>
                      <a:ext uri="{FF2B5EF4-FFF2-40B4-BE49-F238E27FC236}">
                        <a16:creationId xmlns:a16="http://schemas.microsoft.com/office/drawing/2014/main" id="{6D805FD9-8B69-A5E2-523F-22A34F8EE26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3536846" y="1964274"/>
                    <a:ext cx="49320" cy="14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6" name="Freihand 15">
                    <a:extLst>
                      <a:ext uri="{FF2B5EF4-FFF2-40B4-BE49-F238E27FC236}">
                        <a16:creationId xmlns:a16="http://schemas.microsoft.com/office/drawing/2014/main" id="{7F2E47D2-9F49-D3DF-A53F-75608225B414}"/>
                      </a:ext>
                    </a:extLst>
                  </p14:cNvPr>
                  <p14:cNvContentPartPr/>
                  <p14:nvPr/>
                </p14:nvContentPartPr>
                <p14:xfrm>
                  <a:off x="3552686" y="1949874"/>
                  <a:ext cx="114120" cy="41400"/>
                </p14:xfrm>
              </p:contentPart>
            </mc:Choice>
            <mc:Fallback xmlns="">
              <p:pic>
                <p:nvPicPr>
                  <p:cNvPr id="16" name="Freihand 15">
                    <a:extLst>
                      <a:ext uri="{FF2B5EF4-FFF2-40B4-BE49-F238E27FC236}">
                        <a16:creationId xmlns:a16="http://schemas.microsoft.com/office/drawing/2014/main" id="{7F2E47D2-9F49-D3DF-A53F-75608225B41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535046" y="1932234"/>
                    <a:ext cx="14976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7" name="Freihand 16">
                    <a:extLst>
                      <a:ext uri="{FF2B5EF4-FFF2-40B4-BE49-F238E27FC236}">
                        <a16:creationId xmlns:a16="http://schemas.microsoft.com/office/drawing/2014/main" id="{FCDEE086-8BB4-8D6F-52C8-F20FCB55A607}"/>
                      </a:ext>
                    </a:extLst>
                  </p14:cNvPr>
                  <p14:cNvContentPartPr/>
                  <p14:nvPr/>
                </p14:nvContentPartPr>
                <p14:xfrm>
                  <a:off x="3678686" y="1927914"/>
                  <a:ext cx="202320" cy="229680"/>
                </p14:xfrm>
              </p:contentPart>
            </mc:Choice>
            <mc:Fallback xmlns="">
              <p:pic>
                <p:nvPicPr>
                  <p:cNvPr id="17" name="Freihand 16">
                    <a:extLst>
                      <a:ext uri="{FF2B5EF4-FFF2-40B4-BE49-F238E27FC236}">
                        <a16:creationId xmlns:a16="http://schemas.microsoft.com/office/drawing/2014/main" id="{FCDEE086-8BB4-8D6F-52C8-F20FCB55A60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3661046" y="1910274"/>
                    <a:ext cx="237960" cy="26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11CC119A-52BA-7CCA-DF7D-819B480E7293}"/>
                      </a:ext>
                    </a:extLst>
                  </p14:cNvPr>
                  <p14:cNvContentPartPr/>
                  <p14:nvPr/>
                </p14:nvContentPartPr>
                <p14:xfrm>
                  <a:off x="3756806" y="2052834"/>
                  <a:ext cx="120960" cy="3096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11CC119A-52BA-7CCA-DF7D-819B480E729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3738806" y="2035194"/>
                    <a:ext cx="156600" cy="6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9" name="Freihand 18">
                    <a:extLst>
                      <a:ext uri="{FF2B5EF4-FFF2-40B4-BE49-F238E27FC236}">
                        <a16:creationId xmlns:a16="http://schemas.microsoft.com/office/drawing/2014/main" id="{16AE4EF5-453F-6D1E-E299-E39927F6D9C0}"/>
                      </a:ext>
                    </a:extLst>
                  </p14:cNvPr>
                  <p14:cNvContentPartPr/>
                  <p14:nvPr/>
                </p14:nvContentPartPr>
                <p14:xfrm>
                  <a:off x="3917366" y="1992354"/>
                  <a:ext cx="84240" cy="129600"/>
                </p14:xfrm>
              </p:contentPart>
            </mc:Choice>
            <mc:Fallback xmlns="">
              <p:pic>
                <p:nvPicPr>
                  <p:cNvPr id="19" name="Freihand 18">
                    <a:extLst>
                      <a:ext uri="{FF2B5EF4-FFF2-40B4-BE49-F238E27FC236}">
                        <a16:creationId xmlns:a16="http://schemas.microsoft.com/office/drawing/2014/main" id="{16AE4EF5-453F-6D1E-E299-E39927F6D9C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899726" y="1974714"/>
                    <a:ext cx="119880" cy="16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0" name="Freihand 19">
                    <a:extLst>
                      <a:ext uri="{FF2B5EF4-FFF2-40B4-BE49-F238E27FC236}">
                        <a16:creationId xmlns:a16="http://schemas.microsoft.com/office/drawing/2014/main" id="{593EE4C6-339D-5A03-8093-4B7FFA2EE992}"/>
                      </a:ext>
                    </a:extLst>
                  </p14:cNvPr>
                  <p14:cNvContentPartPr/>
                  <p14:nvPr/>
                </p14:nvContentPartPr>
                <p14:xfrm>
                  <a:off x="3991166" y="1963914"/>
                  <a:ext cx="120240" cy="153360"/>
                </p14:xfrm>
              </p:contentPart>
            </mc:Choice>
            <mc:Fallback xmlns="">
              <p:pic>
                <p:nvPicPr>
                  <p:cNvPr id="20" name="Freihand 19">
                    <a:extLst>
                      <a:ext uri="{FF2B5EF4-FFF2-40B4-BE49-F238E27FC236}">
                        <a16:creationId xmlns:a16="http://schemas.microsoft.com/office/drawing/2014/main" id="{593EE4C6-339D-5A03-8093-4B7FFA2EE99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3973166" y="1946274"/>
                    <a:ext cx="15588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1" name="Freihand 20">
                    <a:extLst>
                      <a:ext uri="{FF2B5EF4-FFF2-40B4-BE49-F238E27FC236}">
                        <a16:creationId xmlns:a16="http://schemas.microsoft.com/office/drawing/2014/main" id="{105FF645-D9D8-D860-797F-CB3BF9D68E19}"/>
                      </a:ext>
                    </a:extLst>
                  </p14:cNvPr>
                  <p14:cNvContentPartPr/>
                  <p14:nvPr/>
                </p14:nvContentPartPr>
                <p14:xfrm>
                  <a:off x="4196726" y="1975794"/>
                  <a:ext cx="25920" cy="143280"/>
                </p14:xfrm>
              </p:contentPart>
            </mc:Choice>
            <mc:Fallback xmlns="">
              <p:pic>
                <p:nvPicPr>
                  <p:cNvPr id="21" name="Freihand 20">
                    <a:extLst>
                      <a:ext uri="{FF2B5EF4-FFF2-40B4-BE49-F238E27FC236}">
                        <a16:creationId xmlns:a16="http://schemas.microsoft.com/office/drawing/2014/main" id="{105FF645-D9D8-D860-797F-CB3BF9D68E1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178726" y="1957794"/>
                    <a:ext cx="6156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52209EDD-1A35-4A66-713C-47CC176E6616}"/>
                      </a:ext>
                    </a:extLst>
                  </p14:cNvPr>
                  <p14:cNvContentPartPr/>
                  <p14:nvPr/>
                </p14:nvContentPartPr>
                <p14:xfrm>
                  <a:off x="4179446" y="1949514"/>
                  <a:ext cx="219240" cy="16776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52209EDD-1A35-4A66-713C-47CC176E661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161446" y="1931514"/>
                    <a:ext cx="254880" cy="203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9D1C3FF-213F-7060-0BAA-B8CF27A29329}"/>
              </a:ext>
            </a:extLst>
          </p:cNvPr>
          <p:cNvGrpSpPr/>
          <p:nvPr/>
        </p:nvGrpSpPr>
        <p:grpSpPr>
          <a:xfrm>
            <a:off x="7600886" y="4617114"/>
            <a:ext cx="1132560" cy="692280"/>
            <a:chOff x="7600886" y="4617114"/>
            <a:chExt cx="1132560" cy="69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63279068-78D5-849B-F484-E50A138C245E}"/>
                    </a:ext>
                  </a:extLst>
                </p14:cNvPr>
                <p14:cNvContentPartPr/>
                <p14:nvPr/>
              </p14:nvContentPartPr>
              <p14:xfrm>
                <a:off x="7708526" y="4967394"/>
                <a:ext cx="134640" cy="3420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63279068-78D5-849B-F484-E50A138C245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90886" y="4949754"/>
                  <a:ext cx="1702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C62CA1C1-C282-77DF-6798-DF1E0D3EC32D}"/>
                    </a:ext>
                  </a:extLst>
                </p14:cNvPr>
                <p14:cNvContentPartPr/>
                <p14:nvPr/>
              </p14:nvContentPartPr>
              <p14:xfrm>
                <a:off x="7842086" y="5004114"/>
                <a:ext cx="118440" cy="2181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C62CA1C1-C282-77DF-6798-DF1E0D3EC32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24446" y="4986114"/>
                  <a:ext cx="1540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3F41216E-B893-9863-8063-B682CC062A08}"/>
                    </a:ext>
                  </a:extLst>
                </p14:cNvPr>
                <p14:cNvContentPartPr/>
                <p14:nvPr/>
              </p14:nvContentPartPr>
              <p14:xfrm>
                <a:off x="7882766" y="4917714"/>
                <a:ext cx="268560" cy="2847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3F41216E-B893-9863-8063-B682CC062A0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65126" y="4899714"/>
                  <a:ext cx="3042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323C3700-EBD5-1ABD-6D48-8CE662E887AD}"/>
                    </a:ext>
                  </a:extLst>
                </p14:cNvPr>
                <p14:cNvContentPartPr/>
                <p14:nvPr/>
              </p14:nvContentPartPr>
              <p14:xfrm>
                <a:off x="8177606" y="4861914"/>
                <a:ext cx="303480" cy="17568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323C3700-EBD5-1ABD-6D48-8CE662E887A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159606" y="4843914"/>
                  <a:ext cx="339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17424B07-DE04-29A4-8E09-7B2301543096}"/>
                    </a:ext>
                  </a:extLst>
                </p14:cNvPr>
                <p14:cNvContentPartPr/>
                <p14:nvPr/>
              </p14:nvContentPartPr>
              <p14:xfrm>
                <a:off x="8249246" y="4861914"/>
                <a:ext cx="114480" cy="705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17424B07-DE04-29A4-8E09-7B23015430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31606" y="4843914"/>
                  <a:ext cx="1501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05D4947E-FD40-538F-95B4-E68FECE964AC}"/>
                    </a:ext>
                  </a:extLst>
                </p14:cNvPr>
                <p14:cNvContentPartPr/>
                <p14:nvPr/>
              </p14:nvContentPartPr>
              <p14:xfrm>
                <a:off x="8204606" y="4749234"/>
                <a:ext cx="145080" cy="10188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05D4947E-FD40-538F-95B4-E68FECE964A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86966" y="4731594"/>
                  <a:ext cx="1807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0F43FDB7-C171-7AD5-0948-5E110202020F}"/>
                    </a:ext>
                  </a:extLst>
                </p14:cNvPr>
                <p14:cNvContentPartPr/>
                <p14:nvPr/>
              </p14:nvContentPartPr>
              <p14:xfrm>
                <a:off x="8476406" y="4701354"/>
                <a:ext cx="257040" cy="2059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0F43FDB7-C171-7AD5-0948-5E110202020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458406" y="4683714"/>
                  <a:ext cx="292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D99D59BF-086F-BF7C-487C-D2B49B1B43D0}"/>
                    </a:ext>
                  </a:extLst>
                </p14:cNvPr>
                <p14:cNvContentPartPr/>
                <p14:nvPr/>
              </p14:nvContentPartPr>
              <p14:xfrm>
                <a:off x="8522126" y="4726554"/>
                <a:ext cx="158040" cy="842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D99D59BF-086F-BF7C-487C-D2B49B1B43D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504486" y="4708554"/>
                  <a:ext cx="1936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9D3C38CA-5440-072A-D7E5-477DC5E837AF}"/>
                    </a:ext>
                  </a:extLst>
                </p14:cNvPr>
                <p14:cNvContentPartPr/>
                <p14:nvPr/>
              </p14:nvContentPartPr>
              <p14:xfrm>
                <a:off x="8500166" y="4617114"/>
                <a:ext cx="194040" cy="943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9D3C38CA-5440-072A-D7E5-477DC5E837A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482526" y="4599114"/>
                  <a:ext cx="2296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C5AD14AE-157D-C8BC-DB09-82CC7A9659B0}"/>
                    </a:ext>
                  </a:extLst>
                </p14:cNvPr>
                <p14:cNvContentPartPr/>
                <p14:nvPr/>
              </p14:nvContentPartPr>
              <p14:xfrm>
                <a:off x="7600886" y="4798914"/>
                <a:ext cx="74880" cy="3672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C5AD14AE-157D-C8BC-DB09-82CC7A9659B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82886" y="4781274"/>
                  <a:ext cx="110520" cy="72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5D9D5E07-560A-FE25-2191-F68ABAEE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6825BA0-B9DF-5DD8-D26A-C149D8DCFB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/>
              <a:t>Projekte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950BD829-80AF-5D50-4010-21BBBF8D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895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4DD003B7-2E7D-9BE8-83FA-C95B9424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2A141C58-AAAB-DB9A-FA53-75A30E25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5FA1FAB-A2D5-C49B-F17D-F053C2B9EB0E}"/>
              </a:ext>
            </a:extLst>
          </p:cNvPr>
          <p:cNvGrpSpPr/>
          <p:nvPr/>
        </p:nvGrpSpPr>
        <p:grpSpPr>
          <a:xfrm>
            <a:off x="6281486" y="1285674"/>
            <a:ext cx="2095920" cy="942120"/>
            <a:chOff x="6281486" y="1285674"/>
            <a:chExt cx="2095920" cy="94212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EDC776A-1A72-C881-CDDB-9BB9ED73F50F}"/>
                </a:ext>
              </a:extLst>
            </p:cNvPr>
            <p:cNvGrpSpPr/>
            <p:nvPr/>
          </p:nvGrpSpPr>
          <p:grpSpPr>
            <a:xfrm>
              <a:off x="6281486" y="1810554"/>
              <a:ext cx="1141560" cy="417240"/>
              <a:chOff x="6281486" y="1810554"/>
              <a:chExt cx="1141560" cy="417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" name="Freihand 2">
                    <a:extLst>
                      <a:ext uri="{FF2B5EF4-FFF2-40B4-BE49-F238E27FC236}">
                        <a16:creationId xmlns:a16="http://schemas.microsoft.com/office/drawing/2014/main" id="{70AB4C7A-D515-FDB8-DDEF-970729BF4A31}"/>
                      </a:ext>
                    </a:extLst>
                  </p14:cNvPr>
                  <p14:cNvContentPartPr/>
                  <p14:nvPr/>
                </p14:nvContentPartPr>
                <p14:xfrm>
                  <a:off x="6354566" y="1810554"/>
                  <a:ext cx="1068480" cy="417240"/>
                </p14:xfrm>
              </p:contentPart>
            </mc:Choice>
            <mc:Fallback xmlns="">
              <p:pic>
                <p:nvPicPr>
                  <p:cNvPr id="3" name="Freihand 2">
                    <a:extLst>
                      <a:ext uri="{FF2B5EF4-FFF2-40B4-BE49-F238E27FC236}">
                        <a16:creationId xmlns:a16="http://schemas.microsoft.com/office/drawing/2014/main" id="{70AB4C7A-D515-FDB8-DDEF-970729BF4A3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336566" y="1792554"/>
                    <a:ext cx="1104120" cy="4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4" name="Freihand 3">
                    <a:extLst>
                      <a:ext uri="{FF2B5EF4-FFF2-40B4-BE49-F238E27FC236}">
                        <a16:creationId xmlns:a16="http://schemas.microsoft.com/office/drawing/2014/main" id="{2E0DD90E-64D8-9DFA-0519-3A235BBAD1DD}"/>
                      </a:ext>
                    </a:extLst>
                  </p14:cNvPr>
                  <p14:cNvContentPartPr/>
                  <p14:nvPr/>
                </p14:nvContentPartPr>
                <p14:xfrm>
                  <a:off x="6281486" y="2059314"/>
                  <a:ext cx="349560" cy="167760"/>
                </p14:xfrm>
              </p:contentPart>
            </mc:Choice>
            <mc:Fallback xmlns="">
              <p:pic>
                <p:nvPicPr>
                  <p:cNvPr id="4" name="Freihand 3">
                    <a:extLst>
                      <a:ext uri="{FF2B5EF4-FFF2-40B4-BE49-F238E27FC236}">
                        <a16:creationId xmlns:a16="http://schemas.microsoft.com/office/drawing/2014/main" id="{2E0DD90E-64D8-9DFA-0519-3A235BBAD1D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263486" y="2041674"/>
                    <a:ext cx="385200" cy="203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867554B-CAF5-C12A-BDCB-25FBFF7B7720}"/>
                </a:ext>
              </a:extLst>
            </p:cNvPr>
            <p:cNvGrpSpPr/>
            <p:nvPr/>
          </p:nvGrpSpPr>
          <p:grpSpPr>
            <a:xfrm>
              <a:off x="7270766" y="1285674"/>
              <a:ext cx="1106640" cy="442800"/>
              <a:chOff x="7270766" y="1285674"/>
              <a:chExt cx="1106640" cy="44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6" name="Freihand 5">
                    <a:extLst>
                      <a:ext uri="{FF2B5EF4-FFF2-40B4-BE49-F238E27FC236}">
                        <a16:creationId xmlns:a16="http://schemas.microsoft.com/office/drawing/2014/main" id="{C9070815-8A42-67E1-977A-B8BC4FA9B3A0}"/>
                      </a:ext>
                    </a:extLst>
                  </p14:cNvPr>
                  <p14:cNvContentPartPr/>
                  <p14:nvPr/>
                </p14:nvContentPartPr>
                <p14:xfrm>
                  <a:off x="7270766" y="1540194"/>
                  <a:ext cx="38520" cy="188280"/>
                </p14:xfrm>
              </p:contentPart>
            </mc:Choice>
            <mc:Fallback xmlns="">
              <p:pic>
                <p:nvPicPr>
                  <p:cNvPr id="6" name="Freihand 5">
                    <a:extLst>
                      <a:ext uri="{FF2B5EF4-FFF2-40B4-BE49-F238E27FC236}">
                        <a16:creationId xmlns:a16="http://schemas.microsoft.com/office/drawing/2014/main" id="{C9070815-8A42-67E1-977A-B8BC4FA9B3A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252766" y="1522554"/>
                    <a:ext cx="7416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E4226A83-2277-0FA7-B9FD-9B413B972EBC}"/>
                      </a:ext>
                    </a:extLst>
                  </p14:cNvPr>
                  <p14:cNvContentPartPr/>
                  <p14:nvPr/>
                </p14:nvContentPartPr>
                <p14:xfrm>
                  <a:off x="7380566" y="1540554"/>
                  <a:ext cx="36000" cy="174600"/>
                </p14:xfrm>
              </p:contentPart>
            </mc:Choice>
            <mc:Fallback xmlns="">
              <p:pic>
                <p:nvPicPr>
                  <p:cNvPr id="7" name="Freihand 6">
                    <a:extLst>
                      <a:ext uri="{FF2B5EF4-FFF2-40B4-BE49-F238E27FC236}">
                        <a16:creationId xmlns:a16="http://schemas.microsoft.com/office/drawing/2014/main" id="{E4226A83-2277-0FA7-B9FD-9B413B972EB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362566" y="1522914"/>
                    <a:ext cx="7164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8" name="Freihand 7">
                    <a:extLst>
                      <a:ext uri="{FF2B5EF4-FFF2-40B4-BE49-F238E27FC236}">
                        <a16:creationId xmlns:a16="http://schemas.microsoft.com/office/drawing/2014/main" id="{DF8F1BA1-BC2F-1028-73B7-29AB962D7F1F}"/>
                      </a:ext>
                    </a:extLst>
                  </p14:cNvPr>
                  <p14:cNvContentPartPr/>
                  <p14:nvPr/>
                </p14:nvContentPartPr>
                <p14:xfrm>
                  <a:off x="7409726" y="1509234"/>
                  <a:ext cx="198000" cy="124200"/>
                </p14:xfrm>
              </p:contentPart>
            </mc:Choice>
            <mc:Fallback xmlns="">
              <p:pic>
                <p:nvPicPr>
                  <p:cNvPr id="8" name="Freihand 7">
                    <a:extLst>
                      <a:ext uri="{FF2B5EF4-FFF2-40B4-BE49-F238E27FC236}">
                        <a16:creationId xmlns:a16="http://schemas.microsoft.com/office/drawing/2014/main" id="{DF8F1BA1-BC2F-1028-73B7-29AB962D7F1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391726" y="1491594"/>
                    <a:ext cx="23364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722356C6-A59A-E19C-D8F3-0282A830AB1F}"/>
                      </a:ext>
                    </a:extLst>
                  </p14:cNvPr>
                  <p14:cNvContentPartPr/>
                  <p14:nvPr/>
                </p14:nvContentPartPr>
                <p14:xfrm>
                  <a:off x="7772606" y="1374954"/>
                  <a:ext cx="177120" cy="19836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722356C6-A59A-E19C-D8F3-0282A830AB1F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754606" y="1356954"/>
                    <a:ext cx="21276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01C2FB42-F475-1AFC-3B0B-30EA2C353A0B}"/>
                      </a:ext>
                    </a:extLst>
                  </p14:cNvPr>
                  <p14:cNvContentPartPr/>
                  <p14:nvPr/>
                </p14:nvContentPartPr>
                <p14:xfrm>
                  <a:off x="7995806" y="1353714"/>
                  <a:ext cx="57240" cy="185040"/>
                </p14:xfrm>
              </p:contentPart>
            </mc:Choice>
            <mc:Fallback xmlns="">
              <p:pic>
                <p:nvPicPr>
                  <p:cNvPr id="10" name="Freihand 9">
                    <a:extLst>
                      <a:ext uri="{FF2B5EF4-FFF2-40B4-BE49-F238E27FC236}">
                        <a16:creationId xmlns:a16="http://schemas.microsoft.com/office/drawing/2014/main" id="{01C2FB42-F475-1AFC-3B0B-30EA2C353A0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977806" y="1336074"/>
                    <a:ext cx="9288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ABF23759-026D-9E40-008E-5C83CE07C75F}"/>
                      </a:ext>
                    </a:extLst>
                  </p14:cNvPr>
                  <p14:cNvContentPartPr/>
                  <p14:nvPr/>
                </p14:nvContentPartPr>
                <p14:xfrm>
                  <a:off x="8026766" y="1345434"/>
                  <a:ext cx="144360" cy="133200"/>
                </p14:xfrm>
              </p:contentPart>
            </mc:Choice>
            <mc:Fallback xmlns="">
              <p:pic>
                <p:nvPicPr>
                  <p:cNvPr id="11" name="Freihand 10">
                    <a:extLst>
                      <a:ext uri="{FF2B5EF4-FFF2-40B4-BE49-F238E27FC236}">
                        <a16:creationId xmlns:a16="http://schemas.microsoft.com/office/drawing/2014/main" id="{ABF23759-026D-9E40-008E-5C83CE07C75F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008766" y="1327794"/>
                    <a:ext cx="18000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7817E349-3713-39FC-E5FB-B3D38143186B}"/>
                      </a:ext>
                    </a:extLst>
                  </p14:cNvPr>
                  <p14:cNvContentPartPr/>
                  <p14:nvPr/>
                </p14:nvContentPartPr>
                <p14:xfrm>
                  <a:off x="8056646" y="1403034"/>
                  <a:ext cx="97560" cy="7740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7817E349-3713-39FC-E5FB-B3D38143186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039006" y="1385394"/>
                    <a:ext cx="1332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BE813D4F-F3F0-A99B-80E1-27F3608F6342}"/>
                      </a:ext>
                    </a:extLst>
                  </p14:cNvPr>
                  <p14:cNvContentPartPr/>
                  <p14:nvPr/>
                </p14:nvContentPartPr>
                <p14:xfrm>
                  <a:off x="8229086" y="1285674"/>
                  <a:ext cx="148320" cy="19044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BE813D4F-F3F0-A99B-80E1-27F3608F6342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211446" y="1268034"/>
                    <a:ext cx="183960" cy="22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63B8661-C072-14F7-414A-461C241E8322}"/>
              </a:ext>
            </a:extLst>
          </p:cNvPr>
          <p:cNvGrpSpPr/>
          <p:nvPr/>
        </p:nvGrpSpPr>
        <p:grpSpPr>
          <a:xfrm>
            <a:off x="6595766" y="2459634"/>
            <a:ext cx="2768400" cy="1111680"/>
            <a:chOff x="6595766" y="2459634"/>
            <a:chExt cx="2768400" cy="111168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F570EADD-DFDF-F1A8-E845-03741E832D7C}"/>
                </a:ext>
              </a:extLst>
            </p:cNvPr>
            <p:cNvGrpSpPr/>
            <p:nvPr/>
          </p:nvGrpSpPr>
          <p:grpSpPr>
            <a:xfrm>
              <a:off x="6595766" y="3036354"/>
              <a:ext cx="1707120" cy="534960"/>
              <a:chOff x="6595766" y="3036354"/>
              <a:chExt cx="1707120" cy="53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5" name="Freihand 14">
                    <a:extLst>
                      <a:ext uri="{FF2B5EF4-FFF2-40B4-BE49-F238E27FC236}">
                        <a16:creationId xmlns:a16="http://schemas.microsoft.com/office/drawing/2014/main" id="{FB6CBCF8-64E8-AAAD-BEFA-F96A43137423}"/>
                      </a:ext>
                    </a:extLst>
                  </p14:cNvPr>
                  <p14:cNvContentPartPr/>
                  <p14:nvPr/>
                </p14:nvContentPartPr>
                <p14:xfrm>
                  <a:off x="6696566" y="3036354"/>
                  <a:ext cx="1606320" cy="492480"/>
                </p14:xfrm>
              </p:contentPart>
            </mc:Choice>
            <mc:Fallback xmlns="">
              <p:pic>
                <p:nvPicPr>
                  <p:cNvPr id="15" name="Freihand 14">
                    <a:extLst>
                      <a:ext uri="{FF2B5EF4-FFF2-40B4-BE49-F238E27FC236}">
                        <a16:creationId xmlns:a16="http://schemas.microsoft.com/office/drawing/2014/main" id="{FB6CBCF8-64E8-AAAD-BEFA-F96A43137423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678926" y="3018354"/>
                    <a:ext cx="1641960" cy="52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6" name="Freihand 15">
                    <a:extLst>
                      <a:ext uri="{FF2B5EF4-FFF2-40B4-BE49-F238E27FC236}">
                        <a16:creationId xmlns:a16="http://schemas.microsoft.com/office/drawing/2014/main" id="{7C03B2C5-B37A-523B-3658-F83A51043ADD}"/>
                      </a:ext>
                    </a:extLst>
                  </p14:cNvPr>
                  <p14:cNvContentPartPr/>
                  <p14:nvPr/>
                </p14:nvContentPartPr>
                <p14:xfrm>
                  <a:off x="6595766" y="3389874"/>
                  <a:ext cx="243720" cy="181440"/>
                </p14:xfrm>
              </p:contentPart>
            </mc:Choice>
            <mc:Fallback xmlns="">
              <p:pic>
                <p:nvPicPr>
                  <p:cNvPr id="16" name="Freihand 15">
                    <a:extLst>
                      <a:ext uri="{FF2B5EF4-FFF2-40B4-BE49-F238E27FC236}">
                        <a16:creationId xmlns:a16="http://schemas.microsoft.com/office/drawing/2014/main" id="{7C03B2C5-B37A-523B-3658-F83A51043ADD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578126" y="3372234"/>
                    <a:ext cx="279360" cy="217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69468624-CC39-AD73-ABC7-DF2D763EBB12}"/>
                </a:ext>
              </a:extLst>
            </p:cNvPr>
            <p:cNvGrpSpPr/>
            <p:nvPr/>
          </p:nvGrpSpPr>
          <p:grpSpPr>
            <a:xfrm>
              <a:off x="7656686" y="2459634"/>
              <a:ext cx="1707480" cy="532800"/>
              <a:chOff x="7656686" y="2459634"/>
              <a:chExt cx="1707480" cy="53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AB8936C7-9569-061D-6BA3-1BC544335706}"/>
                      </a:ext>
                    </a:extLst>
                  </p14:cNvPr>
                  <p14:cNvContentPartPr/>
                  <p14:nvPr/>
                </p14:nvContentPartPr>
                <p14:xfrm>
                  <a:off x="7656686" y="2774994"/>
                  <a:ext cx="298800" cy="21744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AB8936C7-9569-061D-6BA3-1BC544335706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639046" y="2757354"/>
                    <a:ext cx="334440" cy="25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9" name="Freihand 18">
                    <a:extLst>
                      <a:ext uri="{FF2B5EF4-FFF2-40B4-BE49-F238E27FC236}">
                        <a16:creationId xmlns:a16="http://schemas.microsoft.com/office/drawing/2014/main" id="{881C9E0B-9396-BCF9-B58B-591433821468}"/>
                      </a:ext>
                    </a:extLst>
                  </p14:cNvPr>
                  <p14:cNvContentPartPr/>
                  <p14:nvPr/>
                </p14:nvContentPartPr>
                <p14:xfrm>
                  <a:off x="8041886" y="2753754"/>
                  <a:ext cx="160560" cy="178920"/>
                </p14:xfrm>
              </p:contentPart>
            </mc:Choice>
            <mc:Fallback xmlns="">
              <p:pic>
                <p:nvPicPr>
                  <p:cNvPr id="19" name="Freihand 18">
                    <a:extLst>
                      <a:ext uri="{FF2B5EF4-FFF2-40B4-BE49-F238E27FC236}">
                        <a16:creationId xmlns:a16="http://schemas.microsoft.com/office/drawing/2014/main" id="{881C9E0B-9396-BCF9-B58B-591433821468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023886" y="2735754"/>
                    <a:ext cx="19620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0" name="Freihand 19">
                    <a:extLst>
                      <a:ext uri="{FF2B5EF4-FFF2-40B4-BE49-F238E27FC236}">
                        <a16:creationId xmlns:a16="http://schemas.microsoft.com/office/drawing/2014/main" id="{9985AE67-285F-B751-F7F7-7B8077718B8D}"/>
                      </a:ext>
                    </a:extLst>
                  </p14:cNvPr>
                  <p14:cNvContentPartPr/>
                  <p14:nvPr/>
                </p14:nvContentPartPr>
                <p14:xfrm>
                  <a:off x="8297486" y="2688234"/>
                  <a:ext cx="15480" cy="199440"/>
                </p14:xfrm>
              </p:contentPart>
            </mc:Choice>
            <mc:Fallback xmlns="">
              <p:pic>
                <p:nvPicPr>
                  <p:cNvPr id="20" name="Freihand 19">
                    <a:extLst>
                      <a:ext uri="{FF2B5EF4-FFF2-40B4-BE49-F238E27FC236}">
                        <a16:creationId xmlns:a16="http://schemas.microsoft.com/office/drawing/2014/main" id="{9985AE67-285F-B751-F7F7-7B8077718B8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8279486" y="2670234"/>
                    <a:ext cx="5112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1" name="Freihand 20">
                    <a:extLst>
                      <a:ext uri="{FF2B5EF4-FFF2-40B4-BE49-F238E27FC236}">
                        <a16:creationId xmlns:a16="http://schemas.microsoft.com/office/drawing/2014/main" id="{5BAAB367-45A2-6532-3E5D-DCBF24E2546E}"/>
                      </a:ext>
                    </a:extLst>
                  </p14:cNvPr>
                  <p14:cNvContentPartPr/>
                  <p14:nvPr/>
                </p14:nvContentPartPr>
                <p14:xfrm>
                  <a:off x="8398286" y="2640714"/>
                  <a:ext cx="64080" cy="215280"/>
                </p14:xfrm>
              </p:contentPart>
            </mc:Choice>
            <mc:Fallback xmlns="">
              <p:pic>
                <p:nvPicPr>
                  <p:cNvPr id="21" name="Freihand 20">
                    <a:extLst>
                      <a:ext uri="{FF2B5EF4-FFF2-40B4-BE49-F238E27FC236}">
                        <a16:creationId xmlns:a16="http://schemas.microsoft.com/office/drawing/2014/main" id="{5BAAB367-45A2-6532-3E5D-DCBF24E2546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380286" y="2623074"/>
                    <a:ext cx="997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B01286E0-10BA-F111-56B6-BACE835404F0}"/>
                      </a:ext>
                    </a:extLst>
                  </p14:cNvPr>
                  <p14:cNvContentPartPr/>
                  <p14:nvPr/>
                </p14:nvContentPartPr>
                <p14:xfrm>
                  <a:off x="8328806" y="2717754"/>
                  <a:ext cx="150120" cy="5256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B01286E0-10BA-F111-56B6-BACE835404F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8311166" y="2699754"/>
                    <a:ext cx="18576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B7C9E900-E2E3-BD78-93F2-19547D3E54BE}"/>
                      </a:ext>
                    </a:extLst>
                  </p14:cNvPr>
                  <p14:cNvContentPartPr/>
                  <p14:nvPr/>
                </p14:nvContentPartPr>
                <p14:xfrm>
                  <a:off x="8522126" y="2677074"/>
                  <a:ext cx="19800" cy="17784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B7C9E900-E2E3-BD78-93F2-19547D3E54B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8504486" y="2659434"/>
                    <a:ext cx="5544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7" name="Freihand 26">
                    <a:extLst>
                      <a:ext uri="{FF2B5EF4-FFF2-40B4-BE49-F238E27FC236}">
                        <a16:creationId xmlns:a16="http://schemas.microsoft.com/office/drawing/2014/main" id="{16702351-7881-ACA6-8850-C65B1FBACB66}"/>
                      </a:ext>
                    </a:extLst>
                  </p14:cNvPr>
                  <p14:cNvContentPartPr/>
                  <p14:nvPr/>
                </p14:nvContentPartPr>
                <p14:xfrm>
                  <a:off x="8508806" y="2663034"/>
                  <a:ext cx="161640" cy="17532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16702351-7881-ACA6-8850-C65B1FBACB6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491166" y="2645034"/>
                    <a:ext cx="19728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8" name="Freihand 27">
                    <a:extLst>
                      <a:ext uri="{FF2B5EF4-FFF2-40B4-BE49-F238E27FC236}">
                        <a16:creationId xmlns:a16="http://schemas.microsoft.com/office/drawing/2014/main" id="{11305227-F8A6-39EC-D8BD-B2A89CA61C30}"/>
                      </a:ext>
                    </a:extLst>
                  </p14:cNvPr>
                  <p14:cNvContentPartPr/>
                  <p14:nvPr/>
                </p14:nvContentPartPr>
                <p14:xfrm>
                  <a:off x="8729846" y="2601114"/>
                  <a:ext cx="211320" cy="19188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11305227-F8A6-39EC-D8BD-B2A89CA61C30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712206" y="2583114"/>
                    <a:ext cx="24696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9" name="Freihand 28">
                    <a:extLst>
                      <a:ext uri="{FF2B5EF4-FFF2-40B4-BE49-F238E27FC236}">
                        <a16:creationId xmlns:a16="http://schemas.microsoft.com/office/drawing/2014/main" id="{1C077239-65F4-150F-E860-111BDFA37DCD}"/>
                      </a:ext>
                    </a:extLst>
                  </p14:cNvPr>
                  <p14:cNvContentPartPr/>
                  <p14:nvPr/>
                </p14:nvContentPartPr>
                <p14:xfrm>
                  <a:off x="9012806" y="2606514"/>
                  <a:ext cx="7920" cy="11628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1C077239-65F4-150F-E860-111BDFA37DCD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8995166" y="2588874"/>
                    <a:ext cx="4356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0" name="Freihand 29">
                    <a:extLst>
                      <a:ext uri="{FF2B5EF4-FFF2-40B4-BE49-F238E27FC236}">
                        <a16:creationId xmlns:a16="http://schemas.microsoft.com/office/drawing/2014/main" id="{CC93358A-7694-9371-74F3-152621B01095}"/>
                      </a:ext>
                    </a:extLst>
                  </p14:cNvPr>
                  <p14:cNvContentPartPr/>
                  <p14:nvPr/>
                </p14:nvContentPartPr>
                <p14:xfrm>
                  <a:off x="9012446" y="2500674"/>
                  <a:ext cx="124200" cy="19260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CC93358A-7694-9371-74F3-152621B0109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994446" y="2483034"/>
                    <a:ext cx="15984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5F960B92-B7BC-DF37-9623-DD0C88A93827}"/>
                      </a:ext>
                    </a:extLst>
                  </p14:cNvPr>
                  <p14:cNvContentPartPr/>
                  <p14:nvPr/>
                </p14:nvContentPartPr>
                <p14:xfrm>
                  <a:off x="9246806" y="2459634"/>
                  <a:ext cx="117360" cy="20880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5F960B92-B7BC-DF37-9623-DD0C88A9382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9229166" y="2441994"/>
                    <a:ext cx="153000" cy="244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1EF627-4267-D0F3-9E16-9B03029C73F1}"/>
              </a:ext>
            </a:extLst>
          </p:cNvPr>
          <p:cNvGrpSpPr/>
          <p:nvPr/>
        </p:nvGrpSpPr>
        <p:grpSpPr>
          <a:xfrm>
            <a:off x="5486246" y="5352954"/>
            <a:ext cx="3450600" cy="1254240"/>
            <a:chOff x="5486246" y="5352954"/>
            <a:chExt cx="3450600" cy="1254240"/>
          </a:xfrm>
        </p:grpSpPr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1DDEF6C3-8005-3E2D-FB06-1691771A1E39}"/>
                </a:ext>
              </a:extLst>
            </p:cNvPr>
            <p:cNvGrpSpPr/>
            <p:nvPr/>
          </p:nvGrpSpPr>
          <p:grpSpPr>
            <a:xfrm>
              <a:off x="5486246" y="5352954"/>
              <a:ext cx="1771920" cy="1254240"/>
              <a:chOff x="5486246" y="5352954"/>
              <a:chExt cx="1771920" cy="125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58233D20-D264-5EA4-989F-C418BAA8633F}"/>
                      </a:ext>
                    </a:extLst>
                  </p14:cNvPr>
                  <p14:cNvContentPartPr/>
                  <p14:nvPr/>
                </p14:nvContentPartPr>
                <p14:xfrm>
                  <a:off x="5497046" y="5354034"/>
                  <a:ext cx="551880" cy="111996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58233D20-D264-5EA4-989F-C418BAA8633F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479046" y="5336394"/>
                    <a:ext cx="587520" cy="11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4" name="Freihand 33">
                    <a:extLst>
                      <a:ext uri="{FF2B5EF4-FFF2-40B4-BE49-F238E27FC236}">
                        <a16:creationId xmlns:a16="http://schemas.microsoft.com/office/drawing/2014/main" id="{C18CFD67-E526-EFC0-94B4-F3EF59C1C446}"/>
                      </a:ext>
                    </a:extLst>
                  </p14:cNvPr>
                  <p14:cNvContentPartPr/>
                  <p14:nvPr/>
                </p14:nvContentPartPr>
                <p14:xfrm>
                  <a:off x="5486246" y="5352954"/>
                  <a:ext cx="30600" cy="252360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C18CFD67-E526-EFC0-94B4-F3EF59C1C446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68606" y="5335314"/>
                    <a:ext cx="66240" cy="28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B07A516D-8677-1394-FAA2-E29D498727CD}"/>
                      </a:ext>
                    </a:extLst>
                  </p14:cNvPr>
                  <p14:cNvContentPartPr/>
                  <p14:nvPr/>
                </p14:nvContentPartPr>
                <p14:xfrm>
                  <a:off x="5513606" y="5356194"/>
                  <a:ext cx="174240" cy="19944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B07A516D-8677-1394-FAA2-E29D498727CD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495966" y="5338554"/>
                    <a:ext cx="20988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6" name="Freihand 35">
                    <a:extLst>
                      <a:ext uri="{FF2B5EF4-FFF2-40B4-BE49-F238E27FC236}">
                        <a16:creationId xmlns:a16="http://schemas.microsoft.com/office/drawing/2014/main" id="{20269FC9-EA72-7DD2-771B-A029DA5785AA}"/>
                      </a:ext>
                    </a:extLst>
                  </p14:cNvPr>
                  <p14:cNvContentPartPr/>
                  <p14:nvPr/>
                </p14:nvContentPartPr>
                <p14:xfrm>
                  <a:off x="5492006" y="5540874"/>
                  <a:ext cx="155880" cy="3600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20269FC9-EA72-7DD2-771B-A029DA5785A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474366" y="5523234"/>
                    <a:ext cx="19152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8" name="Freihand 37">
                    <a:extLst>
                      <a:ext uri="{FF2B5EF4-FFF2-40B4-BE49-F238E27FC236}">
                        <a16:creationId xmlns:a16="http://schemas.microsoft.com/office/drawing/2014/main" id="{1B39B562-81B5-AB6A-A995-FC266B1433F4}"/>
                      </a:ext>
                    </a:extLst>
                  </p14:cNvPr>
                  <p14:cNvContentPartPr/>
                  <p14:nvPr/>
                </p14:nvContentPartPr>
                <p14:xfrm>
                  <a:off x="6192926" y="6341514"/>
                  <a:ext cx="21600" cy="23292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1B39B562-81B5-AB6A-A995-FC266B1433F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175286" y="6323514"/>
                    <a:ext cx="57240" cy="26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7C406F6A-E967-0BF0-CB5B-55F755B6AB01}"/>
                      </a:ext>
                    </a:extLst>
                  </p14:cNvPr>
                  <p14:cNvContentPartPr/>
                  <p14:nvPr/>
                </p14:nvContentPartPr>
                <p14:xfrm>
                  <a:off x="6210206" y="6312714"/>
                  <a:ext cx="103320" cy="14472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7C406F6A-E967-0BF0-CB5B-55F755B6AB01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192566" y="6295074"/>
                    <a:ext cx="13896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BCF506F3-58FD-CBA9-F009-7587914DE32A}"/>
                      </a:ext>
                    </a:extLst>
                  </p14:cNvPr>
                  <p14:cNvContentPartPr/>
                  <p14:nvPr/>
                </p14:nvContentPartPr>
                <p14:xfrm>
                  <a:off x="6385166" y="6353754"/>
                  <a:ext cx="11520" cy="18144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BCF506F3-58FD-CBA9-F009-7587914DE32A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367526" y="6336114"/>
                    <a:ext cx="4716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8FF912D8-1E3C-7ED5-89E5-4E6003CE5948}"/>
                      </a:ext>
                    </a:extLst>
                  </p14:cNvPr>
                  <p14:cNvContentPartPr/>
                  <p14:nvPr/>
                </p14:nvContentPartPr>
                <p14:xfrm>
                  <a:off x="6382286" y="6318114"/>
                  <a:ext cx="105120" cy="24084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8FF912D8-1E3C-7ED5-89E5-4E6003CE5948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364286" y="6300474"/>
                    <a:ext cx="140760" cy="27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2" name="Freihand 41">
                    <a:extLst>
                      <a:ext uri="{FF2B5EF4-FFF2-40B4-BE49-F238E27FC236}">
                        <a16:creationId xmlns:a16="http://schemas.microsoft.com/office/drawing/2014/main" id="{757D49C3-C5D7-C44F-3705-8E88DEAD542D}"/>
                      </a:ext>
                    </a:extLst>
                  </p14:cNvPr>
                  <p14:cNvContentPartPr/>
                  <p14:nvPr/>
                </p14:nvContentPartPr>
                <p14:xfrm>
                  <a:off x="6584606" y="6353394"/>
                  <a:ext cx="146160" cy="253800"/>
                </p14:xfrm>
              </p:contentPart>
            </mc:Choice>
            <mc:Fallback xmlns="">
              <p:pic>
                <p:nvPicPr>
                  <p:cNvPr id="42" name="Freihand 41">
                    <a:extLst>
                      <a:ext uri="{FF2B5EF4-FFF2-40B4-BE49-F238E27FC236}">
                        <a16:creationId xmlns:a16="http://schemas.microsoft.com/office/drawing/2014/main" id="{757D49C3-C5D7-C44F-3705-8E88DEAD542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66606" y="6335394"/>
                    <a:ext cx="181800" cy="28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3" name="Freihand 42">
                    <a:extLst>
                      <a:ext uri="{FF2B5EF4-FFF2-40B4-BE49-F238E27FC236}">
                        <a16:creationId xmlns:a16="http://schemas.microsoft.com/office/drawing/2014/main" id="{6BBBD502-8F65-5414-D04A-888F712E0F74}"/>
                      </a:ext>
                    </a:extLst>
                  </p14:cNvPr>
                  <p14:cNvContentPartPr/>
                  <p14:nvPr/>
                </p14:nvContentPartPr>
                <p14:xfrm>
                  <a:off x="6584966" y="6361314"/>
                  <a:ext cx="52920" cy="109800"/>
                </p14:xfrm>
              </p:contentPart>
            </mc:Choice>
            <mc:Fallback xmlns="">
              <p:pic>
                <p:nvPicPr>
                  <p:cNvPr id="43" name="Freihand 42">
                    <a:extLst>
                      <a:ext uri="{FF2B5EF4-FFF2-40B4-BE49-F238E27FC236}">
                        <a16:creationId xmlns:a16="http://schemas.microsoft.com/office/drawing/2014/main" id="{6BBBD502-8F65-5414-D04A-888F712E0F74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566966" y="6343674"/>
                    <a:ext cx="8856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ED69A9D2-4E1E-26A9-A900-6ADA2F40B72B}"/>
                      </a:ext>
                    </a:extLst>
                  </p14:cNvPr>
                  <p14:cNvContentPartPr/>
                  <p14:nvPr/>
                </p14:nvContentPartPr>
                <p14:xfrm>
                  <a:off x="6812126" y="6346194"/>
                  <a:ext cx="114120" cy="17784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ED69A9D2-4E1E-26A9-A900-6ADA2F40B72B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794126" y="6328554"/>
                    <a:ext cx="14976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208B326F-7840-04C7-266B-02D615ECAB2B}"/>
                      </a:ext>
                    </a:extLst>
                  </p14:cNvPr>
                  <p14:cNvContentPartPr/>
                  <p14:nvPr/>
                </p14:nvContentPartPr>
                <p14:xfrm>
                  <a:off x="7001486" y="6416034"/>
                  <a:ext cx="6480" cy="10332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208B326F-7840-04C7-266B-02D615ECAB2B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983846" y="6398394"/>
                    <a:ext cx="42120" cy="13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47994248-5059-3E9F-B1FB-627A96B27918}"/>
                      </a:ext>
                    </a:extLst>
                  </p14:cNvPr>
                  <p14:cNvContentPartPr/>
                  <p14:nvPr/>
                </p14:nvContentPartPr>
                <p14:xfrm>
                  <a:off x="7088606" y="6418914"/>
                  <a:ext cx="169560" cy="11628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47994248-5059-3E9F-B1FB-627A96B27918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070606" y="6400914"/>
                    <a:ext cx="20520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F05D15FF-704A-A8BD-9AD8-977F2ED0E34D}"/>
                      </a:ext>
                    </a:extLst>
                  </p14:cNvPr>
                  <p14:cNvContentPartPr/>
                  <p14:nvPr/>
                </p14:nvContentPartPr>
                <p14:xfrm>
                  <a:off x="7009766" y="6314514"/>
                  <a:ext cx="3240" cy="540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F05D15FF-704A-A8BD-9AD8-977F2ED0E34D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991766" y="6296874"/>
                    <a:ext cx="3888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81C0C515-5A41-622D-F840-C6ED9213358A}"/>
                </a:ext>
              </a:extLst>
            </p:cNvPr>
            <p:cNvGrpSpPr/>
            <p:nvPr/>
          </p:nvGrpSpPr>
          <p:grpSpPr>
            <a:xfrm>
              <a:off x="7490006" y="6228114"/>
              <a:ext cx="1446840" cy="332640"/>
              <a:chOff x="7490006" y="6228114"/>
              <a:chExt cx="1446840" cy="33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E9F1FB97-1C13-414F-4305-3D248487214F}"/>
                      </a:ext>
                    </a:extLst>
                  </p14:cNvPr>
                  <p14:cNvContentPartPr/>
                  <p14:nvPr/>
                </p14:nvContentPartPr>
                <p14:xfrm>
                  <a:off x="7490006" y="6467514"/>
                  <a:ext cx="72000" cy="1620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E9F1FB97-1C13-414F-4305-3D248487214F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472366" y="6449874"/>
                    <a:ext cx="10764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3" name="Freihand 52">
                    <a:extLst>
                      <a:ext uri="{FF2B5EF4-FFF2-40B4-BE49-F238E27FC236}">
                        <a16:creationId xmlns:a16="http://schemas.microsoft.com/office/drawing/2014/main" id="{E607CC31-D7D1-FB7B-0C1E-B9B50A76FFBE}"/>
                      </a:ext>
                    </a:extLst>
                  </p14:cNvPr>
                  <p14:cNvContentPartPr/>
                  <p14:nvPr/>
                </p14:nvContentPartPr>
                <p14:xfrm>
                  <a:off x="7697366" y="6440874"/>
                  <a:ext cx="25920" cy="95040"/>
                </p14:xfrm>
              </p:contentPart>
            </mc:Choice>
            <mc:Fallback xmlns="">
              <p:pic>
                <p:nvPicPr>
                  <p:cNvPr id="53" name="Freihand 52">
                    <a:extLst>
                      <a:ext uri="{FF2B5EF4-FFF2-40B4-BE49-F238E27FC236}">
                        <a16:creationId xmlns:a16="http://schemas.microsoft.com/office/drawing/2014/main" id="{E607CC31-D7D1-FB7B-0C1E-B9B50A76FFBE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679366" y="6422874"/>
                    <a:ext cx="6156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4" name="Freihand 53">
                    <a:extLst>
                      <a:ext uri="{FF2B5EF4-FFF2-40B4-BE49-F238E27FC236}">
                        <a16:creationId xmlns:a16="http://schemas.microsoft.com/office/drawing/2014/main" id="{185D65E7-D73F-BD83-E658-5521AE8B5F22}"/>
                      </a:ext>
                    </a:extLst>
                  </p14:cNvPr>
                  <p14:cNvContentPartPr/>
                  <p14:nvPr/>
                </p14:nvContentPartPr>
                <p14:xfrm>
                  <a:off x="7727246" y="6322794"/>
                  <a:ext cx="92160" cy="104400"/>
                </p14:xfrm>
              </p:contentPart>
            </mc:Choice>
            <mc:Fallback xmlns="">
              <p:pic>
                <p:nvPicPr>
                  <p:cNvPr id="54" name="Freihand 53">
                    <a:extLst>
                      <a:ext uri="{FF2B5EF4-FFF2-40B4-BE49-F238E27FC236}">
                        <a16:creationId xmlns:a16="http://schemas.microsoft.com/office/drawing/2014/main" id="{185D65E7-D73F-BD83-E658-5521AE8B5F22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709606" y="6304794"/>
                    <a:ext cx="12780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55" name="Freihand 54">
                    <a:extLst>
                      <a:ext uri="{FF2B5EF4-FFF2-40B4-BE49-F238E27FC236}">
                        <a16:creationId xmlns:a16="http://schemas.microsoft.com/office/drawing/2014/main" id="{8304F1D7-CA7E-23A0-C03A-EC7ABA071857}"/>
                      </a:ext>
                    </a:extLst>
                  </p14:cNvPr>
                  <p14:cNvContentPartPr/>
                  <p14:nvPr/>
                </p14:nvContentPartPr>
                <p14:xfrm>
                  <a:off x="7839566" y="6345474"/>
                  <a:ext cx="197280" cy="188640"/>
                </p14:xfrm>
              </p:contentPart>
            </mc:Choice>
            <mc:Fallback xmlns="">
              <p:pic>
                <p:nvPicPr>
                  <p:cNvPr id="55" name="Freihand 54">
                    <a:extLst>
                      <a:ext uri="{FF2B5EF4-FFF2-40B4-BE49-F238E27FC236}">
                        <a16:creationId xmlns:a16="http://schemas.microsoft.com/office/drawing/2014/main" id="{8304F1D7-CA7E-23A0-C03A-EC7ABA071857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7821566" y="6327834"/>
                    <a:ext cx="23292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56" name="Freihand 55">
                    <a:extLst>
                      <a:ext uri="{FF2B5EF4-FFF2-40B4-BE49-F238E27FC236}">
                        <a16:creationId xmlns:a16="http://schemas.microsoft.com/office/drawing/2014/main" id="{F6CFA850-6231-B8EF-4970-AE411267BC85}"/>
                      </a:ext>
                    </a:extLst>
                  </p14:cNvPr>
                  <p14:cNvContentPartPr/>
                  <p14:nvPr/>
                </p14:nvContentPartPr>
                <p14:xfrm>
                  <a:off x="8045486" y="6368514"/>
                  <a:ext cx="273240" cy="190440"/>
                </p14:xfrm>
              </p:contentPart>
            </mc:Choice>
            <mc:Fallback xmlns="">
              <p:pic>
                <p:nvPicPr>
                  <p:cNvPr id="56" name="Freihand 55">
                    <a:extLst>
                      <a:ext uri="{FF2B5EF4-FFF2-40B4-BE49-F238E27FC236}">
                        <a16:creationId xmlns:a16="http://schemas.microsoft.com/office/drawing/2014/main" id="{F6CFA850-6231-B8EF-4970-AE411267BC85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027846" y="6350514"/>
                    <a:ext cx="30888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57" name="Freihand 56">
                    <a:extLst>
                      <a:ext uri="{FF2B5EF4-FFF2-40B4-BE49-F238E27FC236}">
                        <a16:creationId xmlns:a16="http://schemas.microsoft.com/office/drawing/2014/main" id="{369FF986-75CA-B0E9-CA12-D842A7CFFF9F}"/>
                      </a:ext>
                    </a:extLst>
                  </p14:cNvPr>
                  <p14:cNvContentPartPr/>
                  <p14:nvPr/>
                </p14:nvContentPartPr>
                <p14:xfrm>
                  <a:off x="8104166" y="6471474"/>
                  <a:ext cx="194400" cy="39600"/>
                </p14:xfrm>
              </p:contentPart>
            </mc:Choice>
            <mc:Fallback xmlns="">
              <p:pic>
                <p:nvPicPr>
                  <p:cNvPr id="57" name="Freihand 56">
                    <a:extLst>
                      <a:ext uri="{FF2B5EF4-FFF2-40B4-BE49-F238E27FC236}">
                        <a16:creationId xmlns:a16="http://schemas.microsoft.com/office/drawing/2014/main" id="{369FF986-75CA-B0E9-CA12-D842A7CFFF9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8086526" y="6453834"/>
                    <a:ext cx="23004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58" name="Freihand 57">
                    <a:extLst>
                      <a:ext uri="{FF2B5EF4-FFF2-40B4-BE49-F238E27FC236}">
                        <a16:creationId xmlns:a16="http://schemas.microsoft.com/office/drawing/2014/main" id="{39AE692A-B57E-9999-430C-A6A826B29262}"/>
                      </a:ext>
                    </a:extLst>
                  </p14:cNvPr>
                  <p14:cNvContentPartPr/>
                  <p14:nvPr/>
                </p14:nvContentPartPr>
                <p14:xfrm>
                  <a:off x="8351126" y="6364194"/>
                  <a:ext cx="252360" cy="173520"/>
                </p14:xfrm>
              </p:contentPart>
            </mc:Choice>
            <mc:Fallback xmlns="">
              <p:pic>
                <p:nvPicPr>
                  <p:cNvPr id="58" name="Freihand 57">
                    <a:extLst>
                      <a:ext uri="{FF2B5EF4-FFF2-40B4-BE49-F238E27FC236}">
                        <a16:creationId xmlns:a16="http://schemas.microsoft.com/office/drawing/2014/main" id="{39AE692A-B57E-9999-430C-A6A826B29262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333486" y="6346194"/>
                    <a:ext cx="28800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A14B456B-A84F-B567-9A4F-023ABEB5B740}"/>
                      </a:ext>
                    </a:extLst>
                  </p14:cNvPr>
                  <p14:cNvContentPartPr/>
                  <p14:nvPr/>
                </p14:nvContentPartPr>
                <p14:xfrm>
                  <a:off x="8410166" y="6401634"/>
                  <a:ext cx="215640" cy="15912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A14B456B-A84F-B567-9A4F-023ABEB5B740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8392166" y="6383634"/>
                    <a:ext cx="251280" cy="19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0" name="Freihand 59">
                    <a:extLst>
                      <a:ext uri="{FF2B5EF4-FFF2-40B4-BE49-F238E27FC236}">
                        <a16:creationId xmlns:a16="http://schemas.microsoft.com/office/drawing/2014/main" id="{E9DA2AD6-1025-24FF-9E12-9BB12AA4707E}"/>
                      </a:ext>
                    </a:extLst>
                  </p14:cNvPr>
                  <p14:cNvContentPartPr/>
                  <p14:nvPr/>
                </p14:nvContentPartPr>
                <p14:xfrm>
                  <a:off x="8652806" y="6366354"/>
                  <a:ext cx="30600" cy="184680"/>
                </p14:xfrm>
              </p:contentPart>
            </mc:Choice>
            <mc:Fallback xmlns="">
              <p:pic>
                <p:nvPicPr>
                  <p:cNvPr id="60" name="Freihand 59">
                    <a:extLst>
                      <a:ext uri="{FF2B5EF4-FFF2-40B4-BE49-F238E27FC236}">
                        <a16:creationId xmlns:a16="http://schemas.microsoft.com/office/drawing/2014/main" id="{E9DA2AD6-1025-24FF-9E12-9BB12AA4707E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5166" y="6348714"/>
                    <a:ext cx="66240" cy="22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61" name="Freihand 60">
                    <a:extLst>
                      <a:ext uri="{FF2B5EF4-FFF2-40B4-BE49-F238E27FC236}">
                        <a16:creationId xmlns:a16="http://schemas.microsoft.com/office/drawing/2014/main" id="{C4C4B03A-597D-6230-C909-84B6EDD55B9D}"/>
                      </a:ext>
                    </a:extLst>
                  </p14:cNvPr>
                  <p14:cNvContentPartPr/>
                  <p14:nvPr/>
                </p14:nvContentPartPr>
                <p14:xfrm>
                  <a:off x="8681606" y="6228114"/>
                  <a:ext cx="255240" cy="325440"/>
                </p14:xfrm>
              </p:contentPart>
            </mc:Choice>
            <mc:Fallback xmlns="">
              <p:pic>
                <p:nvPicPr>
                  <p:cNvPr id="61" name="Freihand 60">
                    <a:extLst>
                      <a:ext uri="{FF2B5EF4-FFF2-40B4-BE49-F238E27FC236}">
                        <a16:creationId xmlns:a16="http://schemas.microsoft.com/office/drawing/2014/main" id="{C4C4B03A-597D-6230-C909-84B6EDD55B9D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663606" y="6210114"/>
                    <a:ext cx="290880" cy="361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48E2957B-D08F-68DE-C79B-385A57FE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6CD3042-AA92-3FB6-585A-F1F57F01CA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/>
              <a:t>Projekte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0CEF00D-BBF6-9050-5604-00E9F06D7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895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DCB7E15A-AC99-D23C-E2B9-1E37C4A5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7925801D-0B5C-AEE9-3A1E-0C159A0BA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FC99F69F-2CED-4E32-4E1C-E15F78F2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312420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063D4B5-41EC-2859-1D61-B34E0126E32F}"/>
              </a:ext>
            </a:extLst>
          </p:cNvPr>
          <p:cNvGrpSpPr/>
          <p:nvPr/>
        </p:nvGrpSpPr>
        <p:grpSpPr>
          <a:xfrm>
            <a:off x="2784086" y="1841154"/>
            <a:ext cx="592920" cy="885960"/>
            <a:chOff x="2784086" y="1841154"/>
            <a:chExt cx="592920" cy="88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7469E5E0-6665-DECF-4EA2-B7E05684C10F}"/>
                    </a:ext>
                  </a:extLst>
                </p14:cNvPr>
                <p14:cNvContentPartPr/>
                <p14:nvPr/>
              </p14:nvContentPartPr>
              <p14:xfrm>
                <a:off x="2913326" y="2441634"/>
                <a:ext cx="326160" cy="23220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7469E5E0-6665-DECF-4EA2-B7E05684C10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95346" y="2423634"/>
                  <a:ext cx="361761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45ECD79C-D900-C672-5955-916C5EE9E20A}"/>
                    </a:ext>
                  </a:extLst>
                </p14:cNvPr>
                <p14:cNvContentPartPr/>
                <p14:nvPr/>
              </p14:nvContentPartPr>
              <p14:xfrm>
                <a:off x="2784086" y="2505354"/>
                <a:ext cx="421920" cy="2217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45ECD79C-D900-C672-5955-916C5EE9E20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66086" y="2487383"/>
                  <a:ext cx="457560" cy="2573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AB7190AF-3DBF-C8C2-A85D-B808C6BBD8A3}"/>
                    </a:ext>
                  </a:extLst>
                </p14:cNvPr>
                <p14:cNvContentPartPr/>
                <p14:nvPr/>
              </p14:nvContentPartPr>
              <p14:xfrm>
                <a:off x="2963726" y="1999194"/>
                <a:ext cx="275040" cy="950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AB7190AF-3DBF-C8C2-A85D-B808C6BBD8A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45726" y="1981262"/>
                  <a:ext cx="310680" cy="130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FCB4D7DC-4ED3-2BAF-2262-6F2A0849A706}"/>
                    </a:ext>
                  </a:extLst>
                </p14:cNvPr>
                <p14:cNvContentPartPr/>
                <p14:nvPr/>
              </p14:nvContentPartPr>
              <p14:xfrm>
                <a:off x="2966606" y="1841154"/>
                <a:ext cx="410400" cy="37008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FCB4D7DC-4ED3-2BAF-2262-6F2A0849A7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8606" y="1823154"/>
                  <a:ext cx="446040" cy="40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15EC169-0B27-E0F9-F919-A28D133B26A7}"/>
              </a:ext>
            </a:extLst>
          </p:cNvPr>
          <p:cNvGrpSpPr/>
          <p:nvPr/>
        </p:nvGrpSpPr>
        <p:grpSpPr>
          <a:xfrm>
            <a:off x="3359006" y="1685634"/>
            <a:ext cx="4019040" cy="1217520"/>
            <a:chOff x="3359006" y="1685634"/>
            <a:chExt cx="4019040" cy="12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C34B25EE-573F-25DD-3BCC-50FC97C34BEF}"/>
                    </a:ext>
                  </a:extLst>
                </p14:cNvPr>
                <p14:cNvContentPartPr/>
                <p14:nvPr/>
              </p14:nvContentPartPr>
              <p14:xfrm>
                <a:off x="3359006" y="1788954"/>
                <a:ext cx="2182680" cy="39528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C34B25EE-573F-25DD-3BCC-50FC97C34BE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41006" y="1770954"/>
                  <a:ext cx="22183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B393608-CA11-DE5E-5C83-7CA31A8F3AD2}"/>
                    </a:ext>
                  </a:extLst>
                </p14:cNvPr>
                <p14:cNvContentPartPr/>
                <p14:nvPr/>
              </p14:nvContentPartPr>
              <p14:xfrm>
                <a:off x="5274206" y="1816314"/>
                <a:ext cx="3240" cy="61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B393608-CA11-DE5E-5C83-7CA31A8F3A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56206" y="1798314"/>
                  <a:ext cx="38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39494B2-87C3-6B8C-22AE-3F4A114B83A8}"/>
                    </a:ext>
                  </a:extLst>
                </p14:cNvPr>
                <p14:cNvContentPartPr/>
                <p14:nvPr/>
              </p14:nvContentPartPr>
              <p14:xfrm>
                <a:off x="5234606" y="1765554"/>
                <a:ext cx="87120" cy="1857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39494B2-87C3-6B8C-22AE-3F4A114B83A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16606" y="1747554"/>
                  <a:ext cx="1227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C697525E-751B-B5E4-BA2E-896967AC4FF9}"/>
                    </a:ext>
                  </a:extLst>
                </p14:cNvPr>
                <p14:cNvContentPartPr/>
                <p14:nvPr/>
              </p14:nvContentPartPr>
              <p14:xfrm>
                <a:off x="5285366" y="1754394"/>
                <a:ext cx="286200" cy="1670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C697525E-751B-B5E4-BA2E-896967AC4FF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67343" y="1736433"/>
                  <a:ext cx="321885" cy="202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1684D12-91A3-48D2-68E5-A89A8AC20670}"/>
                    </a:ext>
                  </a:extLst>
                </p14:cNvPr>
                <p14:cNvContentPartPr/>
                <p14:nvPr/>
              </p14:nvContentPartPr>
              <p14:xfrm>
                <a:off x="5188166" y="1903794"/>
                <a:ext cx="323640" cy="6840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1684D12-91A3-48D2-68E5-A89A8AC206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70166" y="1885699"/>
                  <a:ext cx="359280" cy="1042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C2D43C7-6753-F5A4-005A-705C867AF266}"/>
                    </a:ext>
                  </a:extLst>
                </p14:cNvPr>
                <p14:cNvContentPartPr/>
                <p14:nvPr/>
              </p14:nvContentPartPr>
              <p14:xfrm>
                <a:off x="5770286" y="1748994"/>
                <a:ext cx="83160" cy="1076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C2D43C7-6753-F5A4-005A-705C867AF26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52364" y="1730994"/>
                  <a:ext cx="118646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0D53715C-884C-0194-2CAF-EF98A8265C42}"/>
                    </a:ext>
                  </a:extLst>
                </p14:cNvPr>
                <p14:cNvContentPartPr/>
                <p14:nvPr/>
              </p14:nvContentPartPr>
              <p14:xfrm>
                <a:off x="5874686" y="1685634"/>
                <a:ext cx="128880" cy="1987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0D53715C-884C-0194-2CAF-EF98A8265C4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56686" y="1667634"/>
                  <a:ext cx="1645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775CBA4B-0FD8-7602-D2FD-593CDF406CFD}"/>
                    </a:ext>
                  </a:extLst>
                </p14:cNvPr>
                <p14:cNvContentPartPr/>
                <p14:nvPr/>
              </p14:nvContentPartPr>
              <p14:xfrm>
                <a:off x="6129206" y="1831434"/>
                <a:ext cx="126000" cy="504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775CBA4B-0FD8-7602-D2FD-593CDF406CF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11206" y="1813562"/>
                  <a:ext cx="161640" cy="857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843E1543-8CC8-247B-E0AA-D12F0A27A2AD}"/>
                    </a:ext>
                  </a:extLst>
                </p14:cNvPr>
                <p14:cNvContentPartPr/>
                <p14:nvPr/>
              </p14:nvContentPartPr>
              <p14:xfrm>
                <a:off x="6304886" y="1850874"/>
                <a:ext cx="104760" cy="1947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843E1543-8CC8-247B-E0AA-D12F0A27A2A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86886" y="1832874"/>
                  <a:ext cx="1404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6B8C0FA7-DFF9-47A5-95A8-25EF25348792}"/>
                    </a:ext>
                  </a:extLst>
                </p14:cNvPr>
                <p14:cNvContentPartPr/>
                <p14:nvPr/>
              </p14:nvContentPartPr>
              <p14:xfrm>
                <a:off x="6381206" y="1860954"/>
                <a:ext cx="174600" cy="11052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6B8C0FA7-DFF9-47A5-95A8-25EF2534879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63169" y="1842954"/>
                  <a:ext cx="210314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7EB21800-B45E-060A-3411-15619280A123}"/>
                    </a:ext>
                  </a:extLst>
                </p14:cNvPr>
                <p14:cNvContentPartPr/>
                <p14:nvPr/>
              </p14:nvContentPartPr>
              <p14:xfrm>
                <a:off x="6509726" y="1916034"/>
                <a:ext cx="146520" cy="21168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7EB21800-B45E-060A-3411-15619280A1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1726" y="1898034"/>
                  <a:ext cx="182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F3A16179-AF63-936C-80D6-4B8E2E93D2F2}"/>
                    </a:ext>
                  </a:extLst>
                </p14:cNvPr>
                <p14:cNvContentPartPr/>
                <p14:nvPr/>
              </p14:nvContentPartPr>
              <p14:xfrm>
                <a:off x="6676406" y="1996674"/>
                <a:ext cx="190440" cy="2062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F3A16179-AF63-936C-80D6-4B8E2E93D2F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58372" y="1978674"/>
                  <a:ext cx="226148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85156EA2-189E-B913-509C-933830E3C633}"/>
                    </a:ext>
                  </a:extLst>
                </p14:cNvPr>
                <p14:cNvContentPartPr/>
                <p14:nvPr/>
              </p14:nvContentPartPr>
              <p14:xfrm>
                <a:off x="6821486" y="2139594"/>
                <a:ext cx="78480" cy="172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85156EA2-189E-B913-509C-933830E3C63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03486" y="2121594"/>
                  <a:ext cx="1141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7F0FDF98-91AE-A628-8726-72E17591EC7E}"/>
                    </a:ext>
                  </a:extLst>
                </p14:cNvPr>
                <p14:cNvContentPartPr/>
                <p14:nvPr/>
              </p14:nvContentPartPr>
              <p14:xfrm>
                <a:off x="6938486" y="2126634"/>
                <a:ext cx="144000" cy="1324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7F0FDF98-91AE-A628-8726-72E17591EC7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20441" y="2108634"/>
                  <a:ext cx="179729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80CA7988-F526-7EBB-42C2-70F05A91EE17}"/>
                    </a:ext>
                  </a:extLst>
                </p14:cNvPr>
                <p14:cNvContentPartPr/>
                <p14:nvPr/>
              </p14:nvContentPartPr>
              <p14:xfrm>
                <a:off x="7048286" y="2168394"/>
                <a:ext cx="254520" cy="1641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80CA7988-F526-7EBB-42C2-70F05A91EE1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30286" y="2150433"/>
                  <a:ext cx="290160" cy="1997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7FA9A4A1-F1F0-AB8A-0AA7-E1DB3FA98D07}"/>
                    </a:ext>
                  </a:extLst>
                </p14:cNvPr>
                <p14:cNvContentPartPr/>
                <p14:nvPr/>
              </p14:nvContentPartPr>
              <p14:xfrm>
                <a:off x="5624126" y="2057154"/>
                <a:ext cx="230400" cy="1857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7FA9A4A1-F1F0-AB8A-0AA7-E1DB3FA98D0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06126" y="2039154"/>
                  <a:ext cx="266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24094C0E-03BF-7C83-5791-720EF02DAE29}"/>
                    </a:ext>
                  </a:extLst>
                </p14:cNvPr>
                <p14:cNvContentPartPr/>
                <p14:nvPr/>
              </p14:nvContentPartPr>
              <p14:xfrm>
                <a:off x="5712326" y="2160834"/>
                <a:ext cx="132480" cy="403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24094C0E-03BF-7C83-5791-720EF02DAE2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94277" y="2142834"/>
                  <a:ext cx="168217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86E6A538-7DF0-BDC8-B7E5-88BB9DB338F5}"/>
                    </a:ext>
                  </a:extLst>
                </p14:cNvPr>
                <p14:cNvContentPartPr/>
                <p14:nvPr/>
              </p14:nvContentPartPr>
              <p14:xfrm>
                <a:off x="5859206" y="2177754"/>
                <a:ext cx="126000" cy="1209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86E6A538-7DF0-BDC8-B7E5-88BB9DB338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41206" y="2159754"/>
                  <a:ext cx="1616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0A19FFB5-7845-05C7-1E35-D42834097EA4}"/>
                    </a:ext>
                  </a:extLst>
                </p14:cNvPr>
                <p14:cNvContentPartPr/>
                <p14:nvPr/>
              </p14:nvContentPartPr>
              <p14:xfrm>
                <a:off x="6013646" y="2209074"/>
                <a:ext cx="145080" cy="1213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0A19FFB5-7845-05C7-1E35-D42834097EA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95691" y="2191020"/>
                  <a:ext cx="180632" cy="157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397055F7-D643-EBA9-4B43-6029412B2DA6}"/>
                    </a:ext>
                  </a:extLst>
                </p14:cNvPr>
                <p14:cNvContentPartPr/>
                <p14:nvPr/>
              </p14:nvContentPartPr>
              <p14:xfrm>
                <a:off x="6184286" y="2288994"/>
                <a:ext cx="65160" cy="9576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397055F7-D643-EBA9-4B43-6029412B2DA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66286" y="2270994"/>
                  <a:ext cx="1008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9E68BBF8-5E61-755E-4E80-8BB91C938717}"/>
                    </a:ext>
                  </a:extLst>
                </p14:cNvPr>
                <p14:cNvContentPartPr/>
                <p14:nvPr/>
              </p14:nvContentPartPr>
              <p14:xfrm>
                <a:off x="6248726" y="2267034"/>
                <a:ext cx="120240" cy="17280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9E68BBF8-5E61-755E-4E80-8BB91C93871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30780" y="2249034"/>
                  <a:ext cx="155774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F272F321-74E2-AD53-2F2A-7228E23DECB0}"/>
                    </a:ext>
                  </a:extLst>
                </p14:cNvPr>
                <p14:cNvContentPartPr/>
                <p14:nvPr/>
              </p14:nvContentPartPr>
              <p14:xfrm>
                <a:off x="6396686" y="2337234"/>
                <a:ext cx="137160" cy="2005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F272F321-74E2-AD53-2F2A-7228E23DECB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78686" y="2319234"/>
                  <a:ext cx="1728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C07FDBEC-EBAB-8A1B-144B-7E111A8047FD}"/>
                    </a:ext>
                  </a:extLst>
                </p14:cNvPr>
                <p14:cNvContentPartPr/>
                <p14:nvPr/>
              </p14:nvContentPartPr>
              <p14:xfrm>
                <a:off x="6436286" y="2361354"/>
                <a:ext cx="159840" cy="12024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C07FDBEC-EBAB-8A1B-144B-7E111A8047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418286" y="2343354"/>
                  <a:ext cx="1954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55FA08ED-4CC0-8F72-F3C2-D59183C7E814}"/>
                    </a:ext>
                  </a:extLst>
                </p14:cNvPr>
                <p14:cNvContentPartPr/>
                <p14:nvPr/>
              </p14:nvContentPartPr>
              <p14:xfrm>
                <a:off x="6616646" y="2459634"/>
                <a:ext cx="173520" cy="1922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55FA08ED-4CC0-8F72-F3C2-D59183C7E81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598646" y="2441634"/>
                  <a:ext cx="2091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25D87820-26AF-ABEB-8560-D9875388EFBF}"/>
                    </a:ext>
                  </a:extLst>
                </p14:cNvPr>
                <p14:cNvContentPartPr/>
                <p14:nvPr/>
              </p14:nvContentPartPr>
              <p14:xfrm>
                <a:off x="6829766" y="2627034"/>
                <a:ext cx="151200" cy="774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25D87820-26AF-ABEB-8560-D9875388EFB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11766" y="2609117"/>
                  <a:ext cx="186840" cy="112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78CCD3BC-BF12-F3B8-A1AD-6C84380A38CA}"/>
                    </a:ext>
                  </a:extLst>
                </p14:cNvPr>
                <p14:cNvContentPartPr/>
                <p14:nvPr/>
              </p14:nvContentPartPr>
              <p14:xfrm>
                <a:off x="6958646" y="2671674"/>
                <a:ext cx="90720" cy="9288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78CCD3BC-BF12-F3B8-A1AD-6C84380A38C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40646" y="2653743"/>
                  <a:ext cx="126360" cy="128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5178F7AC-49CB-8D24-5756-4C316C1FDA31}"/>
                    </a:ext>
                  </a:extLst>
                </p14:cNvPr>
                <p14:cNvContentPartPr/>
                <p14:nvPr/>
              </p14:nvContentPartPr>
              <p14:xfrm>
                <a:off x="7006886" y="2704794"/>
                <a:ext cx="176760" cy="1173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5178F7AC-49CB-8D24-5756-4C316C1FD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88886" y="2686794"/>
                  <a:ext cx="2124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465BB09B-F26C-4880-FEF1-0613452AC2E0}"/>
                    </a:ext>
                  </a:extLst>
                </p14:cNvPr>
                <p14:cNvContentPartPr/>
                <p14:nvPr/>
              </p14:nvContentPartPr>
              <p14:xfrm>
                <a:off x="7218206" y="2776074"/>
                <a:ext cx="159840" cy="12708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465BB09B-F26C-4880-FEF1-0613452AC2E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200206" y="2758074"/>
                  <a:ext cx="1954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234BC3E2-DB73-F573-B340-C52C59590661}"/>
                    </a:ext>
                  </a:extLst>
                </p14:cNvPr>
                <p14:cNvContentPartPr/>
                <p14:nvPr/>
              </p14:nvContentPartPr>
              <p14:xfrm>
                <a:off x="5798006" y="1981194"/>
                <a:ext cx="6840" cy="216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234BC3E2-DB73-F573-B340-C52C5959066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80006" y="1963194"/>
                  <a:ext cx="424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0790704A-4352-B142-94F9-959603E8B256}"/>
                    </a:ext>
                  </a:extLst>
                </p14:cNvPr>
                <p14:cNvContentPartPr/>
                <p14:nvPr/>
              </p14:nvContentPartPr>
              <p14:xfrm>
                <a:off x="5945246" y="2013594"/>
                <a:ext cx="2520" cy="1116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0790704A-4352-B142-94F9-959603E8B25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29496" y="1995594"/>
                  <a:ext cx="33705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0AF0D240-ACB2-A8E1-A4CD-AC7512075EC8}"/>
              </a:ext>
            </a:extLst>
          </p:cNvPr>
          <p:cNvGrpSpPr/>
          <p:nvPr/>
        </p:nvGrpSpPr>
        <p:grpSpPr>
          <a:xfrm>
            <a:off x="4597046" y="3312474"/>
            <a:ext cx="1098720" cy="2464560"/>
            <a:chOff x="4597046" y="3312474"/>
            <a:chExt cx="1098720" cy="2464560"/>
          </a:xfrm>
        </p:grpSpPr>
        <p:grpSp>
          <p:nvGrpSpPr>
            <p:cNvPr id="30721" name="Gruppieren 30720">
              <a:extLst>
                <a:ext uri="{FF2B5EF4-FFF2-40B4-BE49-F238E27FC236}">
                  <a16:creationId xmlns:a16="http://schemas.microsoft.com/office/drawing/2014/main" id="{56F1BE4C-03F4-411D-3C82-485432399B47}"/>
                </a:ext>
              </a:extLst>
            </p:cNvPr>
            <p:cNvGrpSpPr/>
            <p:nvPr/>
          </p:nvGrpSpPr>
          <p:grpSpPr>
            <a:xfrm>
              <a:off x="5083406" y="3312474"/>
              <a:ext cx="504720" cy="464400"/>
              <a:chOff x="5083406" y="3312474"/>
              <a:chExt cx="504720" cy="464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55" name="Freihand 54">
                    <a:extLst>
                      <a:ext uri="{FF2B5EF4-FFF2-40B4-BE49-F238E27FC236}">
                        <a16:creationId xmlns:a16="http://schemas.microsoft.com/office/drawing/2014/main" id="{86C651EF-1F06-0B58-F879-998549B9FCC9}"/>
                      </a:ext>
                    </a:extLst>
                  </p14:cNvPr>
                  <p14:cNvContentPartPr/>
                  <p14:nvPr/>
                </p14:nvContentPartPr>
                <p14:xfrm>
                  <a:off x="5117246" y="3563754"/>
                  <a:ext cx="165600" cy="213120"/>
                </p14:xfrm>
              </p:contentPart>
            </mc:Choice>
            <mc:Fallback xmlns="">
              <p:pic>
                <p:nvPicPr>
                  <p:cNvPr id="55" name="Freihand 54">
                    <a:extLst>
                      <a:ext uri="{FF2B5EF4-FFF2-40B4-BE49-F238E27FC236}">
                        <a16:creationId xmlns:a16="http://schemas.microsoft.com/office/drawing/2014/main" id="{86C651EF-1F06-0B58-F879-998549B9FCC9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099246" y="3546114"/>
                    <a:ext cx="20124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56" name="Freihand 55">
                    <a:extLst>
                      <a:ext uri="{FF2B5EF4-FFF2-40B4-BE49-F238E27FC236}">
                        <a16:creationId xmlns:a16="http://schemas.microsoft.com/office/drawing/2014/main" id="{3CA04657-D969-6B49-2FF2-D94906847489}"/>
                      </a:ext>
                    </a:extLst>
                  </p14:cNvPr>
                  <p14:cNvContentPartPr/>
                  <p14:nvPr/>
                </p14:nvContentPartPr>
                <p14:xfrm>
                  <a:off x="5083406" y="3414354"/>
                  <a:ext cx="60840" cy="155160"/>
                </p14:xfrm>
              </p:contentPart>
            </mc:Choice>
            <mc:Fallback xmlns="">
              <p:pic>
                <p:nvPicPr>
                  <p:cNvPr id="56" name="Freihand 55">
                    <a:extLst>
                      <a:ext uri="{FF2B5EF4-FFF2-40B4-BE49-F238E27FC236}">
                        <a16:creationId xmlns:a16="http://schemas.microsoft.com/office/drawing/2014/main" id="{3CA04657-D969-6B49-2FF2-D9490684748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065766" y="3396714"/>
                    <a:ext cx="96480" cy="19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57" name="Freihand 56">
                    <a:extLst>
                      <a:ext uri="{FF2B5EF4-FFF2-40B4-BE49-F238E27FC236}">
                        <a16:creationId xmlns:a16="http://schemas.microsoft.com/office/drawing/2014/main" id="{8DA586C6-10B7-C28B-AAB7-742DDA330623}"/>
                      </a:ext>
                    </a:extLst>
                  </p14:cNvPr>
                  <p14:cNvContentPartPr/>
                  <p14:nvPr/>
                </p14:nvContentPartPr>
                <p14:xfrm>
                  <a:off x="5294366" y="3605514"/>
                  <a:ext cx="36000" cy="160200"/>
                </p14:xfrm>
              </p:contentPart>
            </mc:Choice>
            <mc:Fallback xmlns="">
              <p:pic>
                <p:nvPicPr>
                  <p:cNvPr id="57" name="Freihand 56">
                    <a:extLst>
                      <a:ext uri="{FF2B5EF4-FFF2-40B4-BE49-F238E27FC236}">
                        <a16:creationId xmlns:a16="http://schemas.microsoft.com/office/drawing/2014/main" id="{8DA586C6-10B7-C28B-AAB7-742DDA330623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276726" y="3587514"/>
                    <a:ext cx="7164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58" name="Freihand 57">
                    <a:extLst>
                      <a:ext uri="{FF2B5EF4-FFF2-40B4-BE49-F238E27FC236}">
                        <a16:creationId xmlns:a16="http://schemas.microsoft.com/office/drawing/2014/main" id="{4A904F74-6220-9478-2645-06DCF1C61454}"/>
                      </a:ext>
                    </a:extLst>
                  </p14:cNvPr>
                  <p14:cNvContentPartPr/>
                  <p14:nvPr/>
                </p14:nvContentPartPr>
                <p14:xfrm>
                  <a:off x="5113646" y="3385554"/>
                  <a:ext cx="172800" cy="96120"/>
                </p14:xfrm>
              </p:contentPart>
            </mc:Choice>
            <mc:Fallback xmlns="">
              <p:pic>
                <p:nvPicPr>
                  <p:cNvPr id="58" name="Freihand 57">
                    <a:extLst>
                      <a:ext uri="{FF2B5EF4-FFF2-40B4-BE49-F238E27FC236}">
                        <a16:creationId xmlns:a16="http://schemas.microsoft.com/office/drawing/2014/main" id="{4A904F74-6220-9478-2645-06DCF1C6145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096006" y="3367914"/>
                    <a:ext cx="20844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3D7DAE44-535B-88F3-CF0A-3983DB9E5D2B}"/>
                      </a:ext>
                    </a:extLst>
                  </p14:cNvPr>
                  <p14:cNvContentPartPr/>
                  <p14:nvPr/>
                </p14:nvContentPartPr>
                <p14:xfrm>
                  <a:off x="5294006" y="3389154"/>
                  <a:ext cx="46080" cy="22212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3D7DAE44-535B-88F3-CF0A-3983DB9E5D2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276006" y="3371514"/>
                    <a:ext cx="81720" cy="25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0" name="Freihand 59">
                    <a:extLst>
                      <a:ext uri="{FF2B5EF4-FFF2-40B4-BE49-F238E27FC236}">
                        <a16:creationId xmlns:a16="http://schemas.microsoft.com/office/drawing/2014/main" id="{07720525-04E8-20F7-6AF4-B557C54D062F}"/>
                      </a:ext>
                    </a:extLst>
                  </p14:cNvPr>
                  <p14:cNvContentPartPr/>
                  <p14:nvPr/>
                </p14:nvContentPartPr>
                <p14:xfrm>
                  <a:off x="5327126" y="3473754"/>
                  <a:ext cx="219960" cy="134280"/>
                </p14:xfrm>
              </p:contentPart>
            </mc:Choice>
            <mc:Fallback xmlns="">
              <p:pic>
                <p:nvPicPr>
                  <p:cNvPr id="60" name="Freihand 59">
                    <a:extLst>
                      <a:ext uri="{FF2B5EF4-FFF2-40B4-BE49-F238E27FC236}">
                        <a16:creationId xmlns:a16="http://schemas.microsoft.com/office/drawing/2014/main" id="{07720525-04E8-20F7-6AF4-B557C54D062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09486" y="3455754"/>
                    <a:ext cx="25560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" name="Freihand 60">
                    <a:extLst>
                      <a:ext uri="{FF2B5EF4-FFF2-40B4-BE49-F238E27FC236}">
                        <a16:creationId xmlns:a16="http://schemas.microsoft.com/office/drawing/2014/main" id="{C699E0FE-13B6-4C14-52B4-FDD63F9D54BD}"/>
                      </a:ext>
                    </a:extLst>
                  </p14:cNvPr>
                  <p14:cNvContentPartPr/>
                  <p14:nvPr/>
                </p14:nvContentPartPr>
                <p14:xfrm>
                  <a:off x="5241446" y="3317154"/>
                  <a:ext cx="252360" cy="102960"/>
                </p14:xfrm>
              </p:contentPart>
            </mc:Choice>
            <mc:Fallback xmlns="">
              <p:pic>
                <p:nvPicPr>
                  <p:cNvPr id="61" name="Freihand 60">
                    <a:extLst>
                      <a:ext uri="{FF2B5EF4-FFF2-40B4-BE49-F238E27FC236}">
                        <a16:creationId xmlns:a16="http://schemas.microsoft.com/office/drawing/2014/main" id="{C699E0FE-13B6-4C14-52B4-FDD63F9D54BD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223806" y="3299154"/>
                    <a:ext cx="28800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2" name="Freihand 61">
                    <a:extLst>
                      <a:ext uri="{FF2B5EF4-FFF2-40B4-BE49-F238E27FC236}">
                        <a16:creationId xmlns:a16="http://schemas.microsoft.com/office/drawing/2014/main" id="{E8DED78A-7377-D4B3-CA85-E7CE4F3D839D}"/>
                      </a:ext>
                    </a:extLst>
                  </p14:cNvPr>
                  <p14:cNvContentPartPr/>
                  <p14:nvPr/>
                </p14:nvContentPartPr>
                <p14:xfrm>
                  <a:off x="5491286" y="3312474"/>
                  <a:ext cx="96840" cy="142560"/>
                </p14:xfrm>
              </p:contentPart>
            </mc:Choice>
            <mc:Fallback xmlns="">
              <p:pic>
                <p:nvPicPr>
                  <p:cNvPr id="62" name="Freihand 61">
                    <a:extLst>
                      <a:ext uri="{FF2B5EF4-FFF2-40B4-BE49-F238E27FC236}">
                        <a16:creationId xmlns:a16="http://schemas.microsoft.com/office/drawing/2014/main" id="{E8DED78A-7377-D4B3-CA85-E7CE4F3D839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473286" y="3294474"/>
                    <a:ext cx="13248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3" name="Freihand 62">
                    <a:extLst>
                      <a:ext uri="{FF2B5EF4-FFF2-40B4-BE49-F238E27FC236}">
                        <a16:creationId xmlns:a16="http://schemas.microsoft.com/office/drawing/2014/main" id="{D437E54B-01F3-34EB-0D14-04F9119A2522}"/>
                      </a:ext>
                    </a:extLst>
                  </p14:cNvPr>
                  <p14:cNvContentPartPr/>
                  <p14:nvPr/>
                </p14:nvContentPartPr>
                <p14:xfrm>
                  <a:off x="5548526" y="3429114"/>
                  <a:ext cx="35640" cy="183960"/>
                </p14:xfrm>
              </p:contentPart>
            </mc:Choice>
            <mc:Fallback xmlns="">
              <p:pic>
                <p:nvPicPr>
                  <p:cNvPr id="63" name="Freihand 62">
                    <a:extLst>
                      <a:ext uri="{FF2B5EF4-FFF2-40B4-BE49-F238E27FC236}">
                        <a16:creationId xmlns:a16="http://schemas.microsoft.com/office/drawing/2014/main" id="{D437E54B-01F3-34EB-0D14-04F9119A2522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5530886" y="3411114"/>
                    <a:ext cx="7128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0720" name="Freihand 30719">
                    <a:extLst>
                      <a:ext uri="{FF2B5EF4-FFF2-40B4-BE49-F238E27FC236}">
                        <a16:creationId xmlns:a16="http://schemas.microsoft.com/office/drawing/2014/main" id="{B6AC83DC-575A-6563-EE98-D1817D1C6BA4}"/>
                      </a:ext>
                    </a:extLst>
                  </p14:cNvPr>
                  <p14:cNvContentPartPr/>
                  <p14:nvPr/>
                </p14:nvContentPartPr>
                <p14:xfrm>
                  <a:off x="5304086" y="3602274"/>
                  <a:ext cx="264600" cy="148680"/>
                </p14:xfrm>
              </p:contentPart>
            </mc:Choice>
            <mc:Fallback xmlns="">
              <p:pic>
                <p:nvPicPr>
                  <p:cNvPr id="30720" name="Freihand 30719">
                    <a:extLst>
                      <a:ext uri="{FF2B5EF4-FFF2-40B4-BE49-F238E27FC236}">
                        <a16:creationId xmlns:a16="http://schemas.microsoft.com/office/drawing/2014/main" id="{B6AC83DC-575A-6563-EE98-D1817D1C6BA4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5286086" y="3584634"/>
                    <a:ext cx="300240" cy="184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743" name="Gruppieren 30742">
              <a:extLst>
                <a:ext uri="{FF2B5EF4-FFF2-40B4-BE49-F238E27FC236}">
                  <a16:creationId xmlns:a16="http://schemas.microsoft.com/office/drawing/2014/main" id="{9A8942EF-2E96-6593-DDED-5653C7B394B7}"/>
                </a:ext>
              </a:extLst>
            </p:cNvPr>
            <p:cNvGrpSpPr/>
            <p:nvPr/>
          </p:nvGrpSpPr>
          <p:grpSpPr>
            <a:xfrm>
              <a:off x="4597046" y="4892874"/>
              <a:ext cx="1098720" cy="884160"/>
              <a:chOff x="4597046" y="4892874"/>
              <a:chExt cx="1098720" cy="88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6" name="Freihand 45">
                    <a:extLst>
                      <a:ext uri="{FF2B5EF4-FFF2-40B4-BE49-F238E27FC236}">
                        <a16:creationId xmlns:a16="http://schemas.microsoft.com/office/drawing/2014/main" id="{28241F24-87DF-1919-C647-7C7AB20141E1}"/>
                      </a:ext>
                    </a:extLst>
                  </p14:cNvPr>
                  <p14:cNvContentPartPr/>
                  <p14:nvPr/>
                </p14:nvContentPartPr>
                <p14:xfrm>
                  <a:off x="5220206" y="4927434"/>
                  <a:ext cx="72720" cy="206640"/>
                </p14:xfrm>
              </p:contentPart>
            </mc:Choice>
            <mc:Fallback xmlns="">
              <p:pic>
                <p:nvPicPr>
                  <p:cNvPr id="46" name="Freihand 45">
                    <a:extLst>
                      <a:ext uri="{FF2B5EF4-FFF2-40B4-BE49-F238E27FC236}">
                        <a16:creationId xmlns:a16="http://schemas.microsoft.com/office/drawing/2014/main" id="{28241F24-87DF-1919-C647-7C7AB20141E1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5202206" y="4909434"/>
                    <a:ext cx="108360" cy="24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E44C3ADB-92F3-A35F-4131-1EF59E0E8886}"/>
                      </a:ext>
                    </a:extLst>
                  </p14:cNvPr>
                  <p14:cNvContentPartPr/>
                  <p14:nvPr/>
                </p14:nvContentPartPr>
                <p14:xfrm>
                  <a:off x="5193566" y="5122554"/>
                  <a:ext cx="163800" cy="24480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E44C3ADB-92F3-A35F-4131-1EF59E0E888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5175566" y="5104914"/>
                    <a:ext cx="199440" cy="2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CAFFDCEF-E769-C48C-AB2D-1574CE06C85D}"/>
                      </a:ext>
                    </a:extLst>
                  </p14:cNvPr>
                  <p14:cNvContentPartPr/>
                  <p14:nvPr/>
                </p14:nvContentPartPr>
                <p14:xfrm>
                  <a:off x="5358086" y="5201754"/>
                  <a:ext cx="14040" cy="14040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CAFFDCEF-E769-C48C-AB2D-1574CE06C85D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5340446" y="5183754"/>
                    <a:ext cx="4968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672F568B-4848-CC0A-0F58-6848A666CCF5}"/>
                      </a:ext>
                    </a:extLst>
                  </p14:cNvPr>
                  <p14:cNvContentPartPr/>
                  <p14:nvPr/>
                </p14:nvContentPartPr>
                <p14:xfrm>
                  <a:off x="5206886" y="4982154"/>
                  <a:ext cx="189720" cy="22680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672F568B-4848-CC0A-0F58-6848A666CCF5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189246" y="4964514"/>
                    <a:ext cx="225360" cy="26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88CFFBA0-BB4F-19E5-413A-E528EC9F1943}"/>
                      </a:ext>
                    </a:extLst>
                  </p14:cNvPr>
                  <p14:cNvContentPartPr/>
                  <p14:nvPr/>
                </p14:nvContentPartPr>
                <p14:xfrm>
                  <a:off x="5369606" y="5106354"/>
                  <a:ext cx="238320" cy="11340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88CFFBA0-BB4F-19E5-413A-E528EC9F194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51966" y="5088714"/>
                    <a:ext cx="27396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6EC0DD44-E171-85CE-D708-D9E88DD3BB42}"/>
                      </a:ext>
                    </a:extLst>
                  </p14:cNvPr>
                  <p14:cNvContentPartPr/>
                  <p14:nvPr/>
                </p14:nvContentPartPr>
                <p14:xfrm>
                  <a:off x="5312726" y="4892874"/>
                  <a:ext cx="383040" cy="16380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6EC0DD44-E171-85CE-D708-D9E88DD3BB42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294726" y="4874874"/>
                    <a:ext cx="418680" cy="19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CE9E0244-5ED6-CFEC-6836-1FE625FF69A6}"/>
                      </a:ext>
                    </a:extLst>
                  </p14:cNvPr>
                  <p14:cNvContentPartPr/>
                  <p14:nvPr/>
                </p14:nvContentPartPr>
                <p14:xfrm>
                  <a:off x="5673806" y="5047674"/>
                  <a:ext cx="19440" cy="16128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CE9E0244-5ED6-CFEC-6836-1FE625FF69A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656166" y="5030034"/>
                    <a:ext cx="5508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3" name="Freihand 52">
                    <a:extLst>
                      <a:ext uri="{FF2B5EF4-FFF2-40B4-BE49-F238E27FC236}">
                        <a16:creationId xmlns:a16="http://schemas.microsoft.com/office/drawing/2014/main" id="{EBE68647-8331-AB35-333C-0983DF1CCE5E}"/>
                      </a:ext>
                    </a:extLst>
                  </p14:cNvPr>
                  <p14:cNvContentPartPr/>
                  <p14:nvPr/>
                </p14:nvContentPartPr>
                <p14:xfrm>
                  <a:off x="5420006" y="5224074"/>
                  <a:ext cx="151560" cy="123120"/>
                </p14:xfrm>
              </p:contentPart>
            </mc:Choice>
            <mc:Fallback xmlns="">
              <p:pic>
                <p:nvPicPr>
                  <p:cNvPr id="53" name="Freihand 52">
                    <a:extLst>
                      <a:ext uri="{FF2B5EF4-FFF2-40B4-BE49-F238E27FC236}">
                        <a16:creationId xmlns:a16="http://schemas.microsoft.com/office/drawing/2014/main" id="{EBE68647-8331-AB35-333C-0983DF1CCE5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402006" y="5206434"/>
                    <a:ext cx="18720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30725" name="Freihand 30724">
                    <a:extLst>
                      <a:ext uri="{FF2B5EF4-FFF2-40B4-BE49-F238E27FC236}">
                        <a16:creationId xmlns:a16="http://schemas.microsoft.com/office/drawing/2014/main" id="{96B5C783-643E-6AB7-E974-A12F763C5918}"/>
                      </a:ext>
                    </a:extLst>
                  </p14:cNvPr>
                  <p14:cNvContentPartPr/>
                  <p14:nvPr/>
                </p14:nvContentPartPr>
                <p14:xfrm>
                  <a:off x="5663366" y="4895394"/>
                  <a:ext cx="12240" cy="14400"/>
                </p14:xfrm>
              </p:contentPart>
            </mc:Choice>
            <mc:Fallback xmlns="">
              <p:pic>
                <p:nvPicPr>
                  <p:cNvPr id="30725" name="Freihand 30724">
                    <a:extLst>
                      <a:ext uri="{FF2B5EF4-FFF2-40B4-BE49-F238E27FC236}">
                        <a16:creationId xmlns:a16="http://schemas.microsoft.com/office/drawing/2014/main" id="{96B5C783-643E-6AB7-E974-A12F763C591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645726" y="4877754"/>
                    <a:ext cx="4788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30728" name="Freihand 30727">
                    <a:extLst>
                      <a:ext uri="{FF2B5EF4-FFF2-40B4-BE49-F238E27FC236}">
                        <a16:creationId xmlns:a16="http://schemas.microsoft.com/office/drawing/2014/main" id="{566140F7-53B4-24B4-B6E9-C2DB9F23B6ED}"/>
                      </a:ext>
                    </a:extLst>
                  </p14:cNvPr>
                  <p14:cNvContentPartPr/>
                  <p14:nvPr/>
                </p14:nvContentPartPr>
                <p14:xfrm>
                  <a:off x="5445566" y="4895394"/>
                  <a:ext cx="248400" cy="177120"/>
                </p14:xfrm>
              </p:contentPart>
            </mc:Choice>
            <mc:Fallback xmlns="">
              <p:pic>
                <p:nvPicPr>
                  <p:cNvPr id="30728" name="Freihand 30727">
                    <a:extLst>
                      <a:ext uri="{FF2B5EF4-FFF2-40B4-BE49-F238E27FC236}">
                        <a16:creationId xmlns:a16="http://schemas.microsoft.com/office/drawing/2014/main" id="{566140F7-53B4-24B4-B6E9-C2DB9F23B6E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427566" y="4877754"/>
                    <a:ext cx="284040" cy="21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30730" name="Freihand 30729">
                    <a:extLst>
                      <a:ext uri="{FF2B5EF4-FFF2-40B4-BE49-F238E27FC236}">
                        <a16:creationId xmlns:a16="http://schemas.microsoft.com/office/drawing/2014/main" id="{BEC7BE83-1556-55FA-03FD-73C300E6FFDE}"/>
                      </a:ext>
                    </a:extLst>
                  </p14:cNvPr>
                  <p14:cNvContentPartPr/>
                  <p14:nvPr/>
                </p14:nvContentPartPr>
                <p14:xfrm>
                  <a:off x="4621886" y="5326314"/>
                  <a:ext cx="18720" cy="196920"/>
                </p14:xfrm>
              </p:contentPart>
            </mc:Choice>
            <mc:Fallback xmlns="">
              <p:pic>
                <p:nvPicPr>
                  <p:cNvPr id="30730" name="Freihand 30729">
                    <a:extLst>
                      <a:ext uri="{FF2B5EF4-FFF2-40B4-BE49-F238E27FC236}">
                        <a16:creationId xmlns:a16="http://schemas.microsoft.com/office/drawing/2014/main" id="{BEC7BE83-1556-55FA-03FD-73C300E6FFDE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4603886" y="5308674"/>
                    <a:ext cx="543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30731" name="Freihand 30730">
                    <a:extLst>
                      <a:ext uri="{FF2B5EF4-FFF2-40B4-BE49-F238E27FC236}">
                        <a16:creationId xmlns:a16="http://schemas.microsoft.com/office/drawing/2014/main" id="{37012A28-E91F-057B-CE94-D88ED8FBD2AB}"/>
                      </a:ext>
                    </a:extLst>
                  </p14:cNvPr>
                  <p14:cNvContentPartPr/>
                  <p14:nvPr/>
                </p14:nvContentPartPr>
                <p14:xfrm>
                  <a:off x="4752566" y="5540154"/>
                  <a:ext cx="17640" cy="226800"/>
                </p14:xfrm>
              </p:contentPart>
            </mc:Choice>
            <mc:Fallback xmlns="">
              <p:pic>
                <p:nvPicPr>
                  <p:cNvPr id="30731" name="Freihand 30730">
                    <a:extLst>
                      <a:ext uri="{FF2B5EF4-FFF2-40B4-BE49-F238E27FC236}">
                        <a16:creationId xmlns:a16="http://schemas.microsoft.com/office/drawing/2014/main" id="{37012A28-E91F-057B-CE94-D88ED8FBD2AB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4734926" y="5522514"/>
                    <a:ext cx="53280" cy="26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30732" name="Freihand 30731">
                    <a:extLst>
                      <a:ext uri="{FF2B5EF4-FFF2-40B4-BE49-F238E27FC236}">
                        <a16:creationId xmlns:a16="http://schemas.microsoft.com/office/drawing/2014/main" id="{639E9374-D84C-859E-1B16-4E69495D9429}"/>
                      </a:ext>
                    </a:extLst>
                  </p14:cNvPr>
                  <p14:cNvContentPartPr/>
                  <p14:nvPr/>
                </p14:nvContentPartPr>
                <p14:xfrm>
                  <a:off x="4611806" y="5532234"/>
                  <a:ext cx="151200" cy="228600"/>
                </p14:xfrm>
              </p:contentPart>
            </mc:Choice>
            <mc:Fallback xmlns="">
              <p:pic>
                <p:nvPicPr>
                  <p:cNvPr id="30732" name="Freihand 30731">
                    <a:extLst>
                      <a:ext uri="{FF2B5EF4-FFF2-40B4-BE49-F238E27FC236}">
                        <a16:creationId xmlns:a16="http://schemas.microsoft.com/office/drawing/2014/main" id="{639E9374-D84C-859E-1B16-4E69495D9429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593806" y="5514234"/>
                    <a:ext cx="186840" cy="26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30733" name="Freihand 30732">
                    <a:extLst>
                      <a:ext uri="{FF2B5EF4-FFF2-40B4-BE49-F238E27FC236}">
                        <a16:creationId xmlns:a16="http://schemas.microsoft.com/office/drawing/2014/main" id="{70D9F496-C5BE-DA6E-A03F-5B1F18F8A7AF}"/>
                      </a:ext>
                    </a:extLst>
                  </p14:cNvPr>
                  <p14:cNvContentPartPr/>
                  <p14:nvPr/>
                </p14:nvContentPartPr>
                <p14:xfrm>
                  <a:off x="4745006" y="5572914"/>
                  <a:ext cx="327600" cy="204120"/>
                </p14:xfrm>
              </p:contentPart>
            </mc:Choice>
            <mc:Fallback xmlns="">
              <p:pic>
                <p:nvPicPr>
                  <p:cNvPr id="30733" name="Freihand 30732">
                    <a:extLst>
                      <a:ext uri="{FF2B5EF4-FFF2-40B4-BE49-F238E27FC236}">
                        <a16:creationId xmlns:a16="http://schemas.microsoft.com/office/drawing/2014/main" id="{70D9F496-C5BE-DA6E-A03F-5B1F18F8A7AF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727006" y="5554914"/>
                    <a:ext cx="36324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30734" name="Freihand 30733">
                    <a:extLst>
                      <a:ext uri="{FF2B5EF4-FFF2-40B4-BE49-F238E27FC236}">
                        <a16:creationId xmlns:a16="http://schemas.microsoft.com/office/drawing/2014/main" id="{CDA5AB51-28C2-E591-27DA-DBF6A81D3981}"/>
                      </a:ext>
                    </a:extLst>
                  </p14:cNvPr>
                  <p14:cNvContentPartPr/>
                  <p14:nvPr/>
                </p14:nvContentPartPr>
                <p14:xfrm>
                  <a:off x="4768046" y="5481474"/>
                  <a:ext cx="257760" cy="139680"/>
                </p14:xfrm>
              </p:contentPart>
            </mc:Choice>
            <mc:Fallback xmlns="">
              <p:pic>
                <p:nvPicPr>
                  <p:cNvPr id="30734" name="Freihand 30733">
                    <a:extLst>
                      <a:ext uri="{FF2B5EF4-FFF2-40B4-BE49-F238E27FC236}">
                        <a16:creationId xmlns:a16="http://schemas.microsoft.com/office/drawing/2014/main" id="{CDA5AB51-28C2-E591-27DA-DBF6A81D398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4750406" y="5463834"/>
                    <a:ext cx="29340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30735" name="Freihand 30734">
                    <a:extLst>
                      <a:ext uri="{FF2B5EF4-FFF2-40B4-BE49-F238E27FC236}">
                        <a16:creationId xmlns:a16="http://schemas.microsoft.com/office/drawing/2014/main" id="{8A565196-9B12-0C34-FD4D-DF03648CD630}"/>
                      </a:ext>
                    </a:extLst>
                  </p14:cNvPr>
                  <p14:cNvContentPartPr/>
                  <p14:nvPr/>
                </p14:nvContentPartPr>
                <p14:xfrm>
                  <a:off x="5006366" y="5442954"/>
                  <a:ext cx="7560" cy="143280"/>
                </p14:xfrm>
              </p:contentPart>
            </mc:Choice>
            <mc:Fallback xmlns="">
              <p:pic>
                <p:nvPicPr>
                  <p:cNvPr id="30735" name="Freihand 30734">
                    <a:extLst>
                      <a:ext uri="{FF2B5EF4-FFF2-40B4-BE49-F238E27FC236}">
                        <a16:creationId xmlns:a16="http://schemas.microsoft.com/office/drawing/2014/main" id="{8A565196-9B12-0C34-FD4D-DF03648CD63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88366" y="5424954"/>
                    <a:ext cx="432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30737" name="Freihand 30736">
                    <a:extLst>
                      <a:ext uri="{FF2B5EF4-FFF2-40B4-BE49-F238E27FC236}">
                        <a16:creationId xmlns:a16="http://schemas.microsoft.com/office/drawing/2014/main" id="{E2DEA2A9-A8E0-4EC1-CF15-6D7E0A2435D5}"/>
                      </a:ext>
                    </a:extLst>
                  </p14:cNvPr>
                  <p14:cNvContentPartPr/>
                  <p14:nvPr/>
                </p14:nvContentPartPr>
                <p14:xfrm>
                  <a:off x="4602806" y="5315514"/>
                  <a:ext cx="140400" cy="112320"/>
                </p14:xfrm>
              </p:contentPart>
            </mc:Choice>
            <mc:Fallback xmlns="">
              <p:pic>
                <p:nvPicPr>
                  <p:cNvPr id="30737" name="Freihand 30736">
                    <a:extLst>
                      <a:ext uri="{FF2B5EF4-FFF2-40B4-BE49-F238E27FC236}">
                        <a16:creationId xmlns:a16="http://schemas.microsoft.com/office/drawing/2014/main" id="{E2DEA2A9-A8E0-4EC1-CF15-6D7E0A2435D5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584806" y="5297874"/>
                    <a:ext cx="17604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30738" name="Freihand 30737">
                    <a:extLst>
                      <a:ext uri="{FF2B5EF4-FFF2-40B4-BE49-F238E27FC236}">
                        <a16:creationId xmlns:a16="http://schemas.microsoft.com/office/drawing/2014/main" id="{5BF72B98-DE3F-67D3-C5D8-F1209F8585AF}"/>
                      </a:ext>
                    </a:extLst>
                  </p14:cNvPr>
                  <p14:cNvContentPartPr/>
                  <p14:nvPr/>
                </p14:nvContentPartPr>
                <p14:xfrm>
                  <a:off x="4705766" y="5352954"/>
                  <a:ext cx="91800" cy="239400"/>
                </p14:xfrm>
              </p:contentPart>
            </mc:Choice>
            <mc:Fallback xmlns="">
              <p:pic>
                <p:nvPicPr>
                  <p:cNvPr id="30738" name="Freihand 30737">
                    <a:extLst>
                      <a:ext uri="{FF2B5EF4-FFF2-40B4-BE49-F238E27FC236}">
                        <a16:creationId xmlns:a16="http://schemas.microsoft.com/office/drawing/2014/main" id="{5BF72B98-DE3F-67D3-C5D8-F1209F8585AF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687766" y="5335314"/>
                    <a:ext cx="12744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30739" name="Freihand 30738">
                    <a:extLst>
                      <a:ext uri="{FF2B5EF4-FFF2-40B4-BE49-F238E27FC236}">
                        <a16:creationId xmlns:a16="http://schemas.microsoft.com/office/drawing/2014/main" id="{78C457D3-DC6F-791F-2F70-5C65049D8CB8}"/>
                      </a:ext>
                    </a:extLst>
                  </p14:cNvPr>
                  <p14:cNvContentPartPr/>
                  <p14:nvPr/>
                </p14:nvContentPartPr>
                <p14:xfrm>
                  <a:off x="4923566" y="5304714"/>
                  <a:ext cx="86040" cy="171720"/>
                </p14:xfrm>
              </p:contentPart>
            </mc:Choice>
            <mc:Fallback xmlns="">
              <p:pic>
                <p:nvPicPr>
                  <p:cNvPr id="30739" name="Freihand 30738">
                    <a:extLst>
                      <a:ext uri="{FF2B5EF4-FFF2-40B4-BE49-F238E27FC236}">
                        <a16:creationId xmlns:a16="http://schemas.microsoft.com/office/drawing/2014/main" id="{78C457D3-DC6F-791F-2F70-5C65049D8CB8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4905566" y="5287074"/>
                    <a:ext cx="12168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30740" name="Freihand 30739">
                    <a:extLst>
                      <a:ext uri="{FF2B5EF4-FFF2-40B4-BE49-F238E27FC236}">
                        <a16:creationId xmlns:a16="http://schemas.microsoft.com/office/drawing/2014/main" id="{A9C5697C-4C75-268F-E6F9-09933EB91DE9}"/>
                      </a:ext>
                    </a:extLst>
                  </p14:cNvPr>
                  <p14:cNvContentPartPr/>
                  <p14:nvPr/>
                </p14:nvContentPartPr>
                <p14:xfrm>
                  <a:off x="4693886" y="5268354"/>
                  <a:ext cx="294120" cy="149760"/>
                </p14:xfrm>
              </p:contentPart>
            </mc:Choice>
            <mc:Fallback xmlns="">
              <p:pic>
                <p:nvPicPr>
                  <p:cNvPr id="30740" name="Freihand 30739">
                    <a:extLst>
                      <a:ext uri="{FF2B5EF4-FFF2-40B4-BE49-F238E27FC236}">
                        <a16:creationId xmlns:a16="http://schemas.microsoft.com/office/drawing/2014/main" id="{A9C5697C-4C75-268F-E6F9-09933EB91DE9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675886" y="5250354"/>
                    <a:ext cx="329760" cy="18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30742" name="Freihand 30741">
                    <a:extLst>
                      <a:ext uri="{FF2B5EF4-FFF2-40B4-BE49-F238E27FC236}">
                        <a16:creationId xmlns:a16="http://schemas.microsoft.com/office/drawing/2014/main" id="{5E6CD3A4-439C-332B-BDFF-5733E1856D64}"/>
                      </a:ext>
                    </a:extLst>
                  </p14:cNvPr>
                  <p14:cNvContentPartPr/>
                  <p14:nvPr/>
                </p14:nvContentPartPr>
                <p14:xfrm>
                  <a:off x="4597046" y="5395074"/>
                  <a:ext cx="165240" cy="38160"/>
                </p14:xfrm>
              </p:contentPart>
            </mc:Choice>
            <mc:Fallback xmlns="">
              <p:pic>
                <p:nvPicPr>
                  <p:cNvPr id="30742" name="Freihand 30741">
                    <a:extLst>
                      <a:ext uri="{FF2B5EF4-FFF2-40B4-BE49-F238E27FC236}">
                        <a16:creationId xmlns:a16="http://schemas.microsoft.com/office/drawing/2014/main" id="{5E6CD3A4-439C-332B-BDFF-5733E1856D64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579406" y="5377074"/>
                    <a:ext cx="200880" cy="73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5D053B-17D8-B76D-57C2-E98600A4BFBD}"/>
              </a:ext>
            </a:extLst>
          </p:cNvPr>
          <p:cNvGrpSpPr/>
          <p:nvPr/>
        </p:nvGrpSpPr>
        <p:grpSpPr>
          <a:xfrm>
            <a:off x="6366086" y="2773914"/>
            <a:ext cx="2010600" cy="2818080"/>
            <a:chOff x="6366086" y="2773914"/>
            <a:chExt cx="2010600" cy="281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F3A2FAA3-7A0D-E9EE-097E-D17C90B1C50F}"/>
                    </a:ext>
                  </a:extLst>
                </p14:cNvPr>
                <p14:cNvContentPartPr/>
                <p14:nvPr/>
              </p14:nvContentPartPr>
              <p14:xfrm>
                <a:off x="7063406" y="2773914"/>
                <a:ext cx="1313280" cy="17352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F3A2FAA3-7A0D-E9EE-097E-D17C90B1C50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45406" y="2755914"/>
                  <a:ext cx="1348920" cy="177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8439DAE3-AF3A-FA47-C66C-BC27BFD74C3A}"/>
                    </a:ext>
                  </a:extLst>
                </p14:cNvPr>
                <p14:cNvContentPartPr/>
                <p14:nvPr/>
              </p14:nvContentPartPr>
              <p14:xfrm>
                <a:off x="6864326" y="4382754"/>
                <a:ext cx="334080" cy="19800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8439DAE3-AF3A-FA47-C66C-BC27BFD74C3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46326" y="4364754"/>
                  <a:ext cx="369720" cy="233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765" name="Gruppieren 30764">
              <a:extLst>
                <a:ext uri="{FF2B5EF4-FFF2-40B4-BE49-F238E27FC236}">
                  <a16:creationId xmlns:a16="http://schemas.microsoft.com/office/drawing/2014/main" id="{61715886-DBEC-375E-D7FE-6EDF06B81306}"/>
                </a:ext>
              </a:extLst>
            </p:cNvPr>
            <p:cNvGrpSpPr/>
            <p:nvPr/>
          </p:nvGrpSpPr>
          <p:grpSpPr>
            <a:xfrm>
              <a:off x="6366086" y="4886754"/>
              <a:ext cx="2004840" cy="705240"/>
              <a:chOff x="6366086" y="4886754"/>
              <a:chExt cx="2004840" cy="70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30744" name="Freihand 30743">
                    <a:extLst>
                      <a:ext uri="{FF2B5EF4-FFF2-40B4-BE49-F238E27FC236}">
                        <a16:creationId xmlns:a16="http://schemas.microsoft.com/office/drawing/2014/main" id="{90D56DF6-82C5-0F65-523A-5E263808E7A0}"/>
                      </a:ext>
                    </a:extLst>
                  </p14:cNvPr>
                  <p14:cNvContentPartPr/>
                  <p14:nvPr/>
                </p14:nvContentPartPr>
                <p14:xfrm>
                  <a:off x="6366086" y="4886754"/>
                  <a:ext cx="172440" cy="264600"/>
                </p14:xfrm>
              </p:contentPart>
            </mc:Choice>
            <mc:Fallback xmlns="">
              <p:pic>
                <p:nvPicPr>
                  <p:cNvPr id="30744" name="Freihand 30743">
                    <a:extLst>
                      <a:ext uri="{FF2B5EF4-FFF2-40B4-BE49-F238E27FC236}">
                        <a16:creationId xmlns:a16="http://schemas.microsoft.com/office/drawing/2014/main" id="{90D56DF6-82C5-0F65-523A-5E263808E7A0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6348086" y="4868754"/>
                    <a:ext cx="208080" cy="30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30745" name="Freihand 30744">
                    <a:extLst>
                      <a:ext uri="{FF2B5EF4-FFF2-40B4-BE49-F238E27FC236}">
                        <a16:creationId xmlns:a16="http://schemas.microsoft.com/office/drawing/2014/main" id="{6AF97091-803F-97C5-7BDE-351CF583DFAF}"/>
                      </a:ext>
                    </a:extLst>
                  </p14:cNvPr>
                  <p14:cNvContentPartPr/>
                  <p14:nvPr/>
                </p14:nvContentPartPr>
                <p14:xfrm>
                  <a:off x="6701246" y="4993674"/>
                  <a:ext cx="55800" cy="156600"/>
                </p14:xfrm>
              </p:contentPart>
            </mc:Choice>
            <mc:Fallback xmlns="">
              <p:pic>
                <p:nvPicPr>
                  <p:cNvPr id="30745" name="Freihand 30744">
                    <a:extLst>
                      <a:ext uri="{FF2B5EF4-FFF2-40B4-BE49-F238E27FC236}">
                        <a16:creationId xmlns:a16="http://schemas.microsoft.com/office/drawing/2014/main" id="{6AF97091-803F-97C5-7BDE-351CF583DFAF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6683246" y="4975674"/>
                    <a:ext cx="9144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30746" name="Freihand 30745">
                    <a:extLst>
                      <a:ext uri="{FF2B5EF4-FFF2-40B4-BE49-F238E27FC236}">
                        <a16:creationId xmlns:a16="http://schemas.microsoft.com/office/drawing/2014/main" id="{AB38135F-FA02-83C2-6B4B-692197B92F20}"/>
                      </a:ext>
                    </a:extLst>
                  </p14:cNvPr>
                  <p14:cNvContentPartPr/>
                  <p14:nvPr/>
                </p14:nvContentPartPr>
                <p14:xfrm>
                  <a:off x="6723566" y="4959834"/>
                  <a:ext cx="145080" cy="233280"/>
                </p14:xfrm>
              </p:contentPart>
            </mc:Choice>
            <mc:Fallback xmlns="">
              <p:pic>
                <p:nvPicPr>
                  <p:cNvPr id="30746" name="Freihand 30745">
                    <a:extLst>
                      <a:ext uri="{FF2B5EF4-FFF2-40B4-BE49-F238E27FC236}">
                        <a16:creationId xmlns:a16="http://schemas.microsoft.com/office/drawing/2014/main" id="{AB38135F-FA02-83C2-6B4B-692197B92F20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6705926" y="4942194"/>
                    <a:ext cx="180720" cy="26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30747" name="Freihand 30746">
                    <a:extLst>
                      <a:ext uri="{FF2B5EF4-FFF2-40B4-BE49-F238E27FC236}">
                        <a16:creationId xmlns:a16="http://schemas.microsoft.com/office/drawing/2014/main" id="{BA388575-E241-7A60-7293-4788E8CF2D29}"/>
                      </a:ext>
                    </a:extLst>
                  </p14:cNvPr>
                  <p14:cNvContentPartPr/>
                  <p14:nvPr/>
                </p14:nvContentPartPr>
                <p14:xfrm>
                  <a:off x="6884486" y="5040834"/>
                  <a:ext cx="174960" cy="171000"/>
                </p14:xfrm>
              </p:contentPart>
            </mc:Choice>
            <mc:Fallback xmlns="">
              <p:pic>
                <p:nvPicPr>
                  <p:cNvPr id="30747" name="Freihand 30746">
                    <a:extLst>
                      <a:ext uri="{FF2B5EF4-FFF2-40B4-BE49-F238E27FC236}">
                        <a16:creationId xmlns:a16="http://schemas.microsoft.com/office/drawing/2014/main" id="{BA388575-E241-7A60-7293-4788E8CF2D29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6866486" y="5023194"/>
                    <a:ext cx="210600" cy="20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30748" name="Freihand 30747">
                    <a:extLst>
                      <a:ext uri="{FF2B5EF4-FFF2-40B4-BE49-F238E27FC236}">
                        <a16:creationId xmlns:a16="http://schemas.microsoft.com/office/drawing/2014/main" id="{AF4278A7-C055-6FE7-083D-7BAC402C9EEE}"/>
                      </a:ext>
                    </a:extLst>
                  </p14:cNvPr>
                  <p14:cNvContentPartPr/>
                  <p14:nvPr/>
                </p14:nvContentPartPr>
                <p14:xfrm>
                  <a:off x="7041086" y="5057394"/>
                  <a:ext cx="51840" cy="204840"/>
                </p14:xfrm>
              </p:contentPart>
            </mc:Choice>
            <mc:Fallback xmlns="">
              <p:pic>
                <p:nvPicPr>
                  <p:cNvPr id="30748" name="Freihand 30747">
                    <a:extLst>
                      <a:ext uri="{FF2B5EF4-FFF2-40B4-BE49-F238E27FC236}">
                        <a16:creationId xmlns:a16="http://schemas.microsoft.com/office/drawing/2014/main" id="{AF4278A7-C055-6FE7-083D-7BAC402C9EEE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023086" y="5039394"/>
                    <a:ext cx="8748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30749" name="Freihand 30748">
                    <a:extLst>
                      <a:ext uri="{FF2B5EF4-FFF2-40B4-BE49-F238E27FC236}">
                        <a16:creationId xmlns:a16="http://schemas.microsoft.com/office/drawing/2014/main" id="{8D64DE4F-723E-0F7B-0F6D-1736D4D8E08B}"/>
                      </a:ext>
                    </a:extLst>
                  </p14:cNvPr>
                  <p14:cNvContentPartPr/>
                  <p14:nvPr/>
                </p14:nvContentPartPr>
                <p14:xfrm>
                  <a:off x="6965486" y="5154954"/>
                  <a:ext cx="152640" cy="11520"/>
                </p14:xfrm>
              </p:contentPart>
            </mc:Choice>
            <mc:Fallback xmlns="">
              <p:pic>
                <p:nvPicPr>
                  <p:cNvPr id="30749" name="Freihand 30748">
                    <a:extLst>
                      <a:ext uri="{FF2B5EF4-FFF2-40B4-BE49-F238E27FC236}">
                        <a16:creationId xmlns:a16="http://schemas.microsoft.com/office/drawing/2014/main" id="{8D64DE4F-723E-0F7B-0F6D-1736D4D8E08B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6947486" y="5137314"/>
                    <a:ext cx="18828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30750" name="Freihand 30749">
                    <a:extLst>
                      <a:ext uri="{FF2B5EF4-FFF2-40B4-BE49-F238E27FC236}">
                        <a16:creationId xmlns:a16="http://schemas.microsoft.com/office/drawing/2014/main" id="{9FD28A4F-6E1A-C8F3-A4A7-9DFC98A09EF8}"/>
                      </a:ext>
                    </a:extLst>
                  </p14:cNvPr>
                  <p14:cNvContentPartPr/>
                  <p14:nvPr/>
                </p14:nvContentPartPr>
                <p14:xfrm>
                  <a:off x="7150526" y="5127954"/>
                  <a:ext cx="111600" cy="141480"/>
                </p14:xfrm>
              </p:contentPart>
            </mc:Choice>
            <mc:Fallback xmlns="">
              <p:pic>
                <p:nvPicPr>
                  <p:cNvPr id="30750" name="Freihand 30749">
                    <a:extLst>
                      <a:ext uri="{FF2B5EF4-FFF2-40B4-BE49-F238E27FC236}">
                        <a16:creationId xmlns:a16="http://schemas.microsoft.com/office/drawing/2014/main" id="{9FD28A4F-6E1A-C8F3-A4A7-9DFC98A09EF8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7132526" y="5110314"/>
                    <a:ext cx="14724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30751" name="Freihand 30750">
                    <a:extLst>
                      <a:ext uri="{FF2B5EF4-FFF2-40B4-BE49-F238E27FC236}">
                        <a16:creationId xmlns:a16="http://schemas.microsoft.com/office/drawing/2014/main" id="{71BE973C-CCB2-886C-CC1F-B1D066666D92}"/>
                      </a:ext>
                    </a:extLst>
                  </p14:cNvPr>
                  <p14:cNvContentPartPr/>
                  <p14:nvPr/>
                </p14:nvContentPartPr>
                <p14:xfrm>
                  <a:off x="7330886" y="5205354"/>
                  <a:ext cx="36720" cy="129240"/>
                </p14:xfrm>
              </p:contentPart>
            </mc:Choice>
            <mc:Fallback xmlns="">
              <p:pic>
                <p:nvPicPr>
                  <p:cNvPr id="30751" name="Freihand 30750">
                    <a:extLst>
                      <a:ext uri="{FF2B5EF4-FFF2-40B4-BE49-F238E27FC236}">
                        <a16:creationId xmlns:a16="http://schemas.microsoft.com/office/drawing/2014/main" id="{71BE973C-CCB2-886C-CC1F-B1D066666D92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7313246" y="5187714"/>
                    <a:ext cx="723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30752" name="Freihand 30751">
                    <a:extLst>
                      <a:ext uri="{FF2B5EF4-FFF2-40B4-BE49-F238E27FC236}">
                        <a16:creationId xmlns:a16="http://schemas.microsoft.com/office/drawing/2014/main" id="{70D942B4-B9B8-3EC5-F10F-D798816C8B05}"/>
                      </a:ext>
                    </a:extLst>
                  </p14:cNvPr>
                  <p14:cNvContentPartPr/>
                  <p14:nvPr/>
                </p14:nvContentPartPr>
                <p14:xfrm>
                  <a:off x="7367966" y="5136234"/>
                  <a:ext cx="110160" cy="95040"/>
                </p14:xfrm>
              </p:contentPart>
            </mc:Choice>
            <mc:Fallback xmlns="">
              <p:pic>
                <p:nvPicPr>
                  <p:cNvPr id="30752" name="Freihand 30751">
                    <a:extLst>
                      <a:ext uri="{FF2B5EF4-FFF2-40B4-BE49-F238E27FC236}">
                        <a16:creationId xmlns:a16="http://schemas.microsoft.com/office/drawing/2014/main" id="{70D942B4-B9B8-3EC5-F10F-D798816C8B05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7349966" y="5118594"/>
                    <a:ext cx="14580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30753" name="Freihand 30752">
                    <a:extLst>
                      <a:ext uri="{FF2B5EF4-FFF2-40B4-BE49-F238E27FC236}">
                        <a16:creationId xmlns:a16="http://schemas.microsoft.com/office/drawing/2014/main" id="{E4FA09DA-71B0-2D08-42A5-B20471BA65E4}"/>
                      </a:ext>
                    </a:extLst>
                  </p14:cNvPr>
                  <p14:cNvContentPartPr/>
                  <p14:nvPr/>
                </p14:nvContentPartPr>
                <p14:xfrm>
                  <a:off x="7455446" y="5193474"/>
                  <a:ext cx="96480" cy="159480"/>
                </p14:xfrm>
              </p:contentPart>
            </mc:Choice>
            <mc:Fallback xmlns="">
              <p:pic>
                <p:nvPicPr>
                  <p:cNvPr id="30753" name="Freihand 30752">
                    <a:extLst>
                      <a:ext uri="{FF2B5EF4-FFF2-40B4-BE49-F238E27FC236}">
                        <a16:creationId xmlns:a16="http://schemas.microsoft.com/office/drawing/2014/main" id="{E4FA09DA-71B0-2D08-42A5-B20471BA65E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7437446" y="5175834"/>
                    <a:ext cx="13212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30754" name="Freihand 30753">
                    <a:extLst>
                      <a:ext uri="{FF2B5EF4-FFF2-40B4-BE49-F238E27FC236}">
                        <a16:creationId xmlns:a16="http://schemas.microsoft.com/office/drawing/2014/main" id="{53CC4A1E-FA03-C071-FE11-0A56D5145854}"/>
                      </a:ext>
                    </a:extLst>
                  </p14:cNvPr>
                  <p14:cNvContentPartPr/>
                  <p14:nvPr/>
                </p14:nvContentPartPr>
                <p14:xfrm>
                  <a:off x="7553726" y="5245314"/>
                  <a:ext cx="182160" cy="187560"/>
                </p14:xfrm>
              </p:contentPart>
            </mc:Choice>
            <mc:Fallback xmlns="">
              <p:pic>
                <p:nvPicPr>
                  <p:cNvPr id="30754" name="Freihand 30753">
                    <a:extLst>
                      <a:ext uri="{FF2B5EF4-FFF2-40B4-BE49-F238E27FC236}">
                        <a16:creationId xmlns:a16="http://schemas.microsoft.com/office/drawing/2014/main" id="{53CC4A1E-FA03-C071-FE11-0A56D5145854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7536086" y="5227674"/>
                    <a:ext cx="217800" cy="2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30755" name="Freihand 30754">
                    <a:extLst>
                      <a:ext uri="{FF2B5EF4-FFF2-40B4-BE49-F238E27FC236}">
                        <a16:creationId xmlns:a16="http://schemas.microsoft.com/office/drawing/2014/main" id="{C7C7A618-0844-0DC1-7902-FB54434A3833}"/>
                      </a:ext>
                    </a:extLst>
                  </p14:cNvPr>
                  <p14:cNvContentPartPr/>
                  <p14:nvPr/>
                </p14:nvContentPartPr>
                <p14:xfrm>
                  <a:off x="7607006" y="5338554"/>
                  <a:ext cx="158400" cy="23040"/>
                </p14:xfrm>
              </p:contentPart>
            </mc:Choice>
            <mc:Fallback xmlns="">
              <p:pic>
                <p:nvPicPr>
                  <p:cNvPr id="30755" name="Freihand 30754">
                    <a:extLst>
                      <a:ext uri="{FF2B5EF4-FFF2-40B4-BE49-F238E27FC236}">
                        <a16:creationId xmlns:a16="http://schemas.microsoft.com/office/drawing/2014/main" id="{C7C7A618-0844-0DC1-7902-FB54434A3833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7589366" y="5320554"/>
                    <a:ext cx="19404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30756" name="Freihand 30755">
                    <a:extLst>
                      <a:ext uri="{FF2B5EF4-FFF2-40B4-BE49-F238E27FC236}">
                        <a16:creationId xmlns:a16="http://schemas.microsoft.com/office/drawing/2014/main" id="{AA7D53F1-C812-2D72-0451-DD1BC9252ABE}"/>
                      </a:ext>
                    </a:extLst>
                  </p14:cNvPr>
                  <p14:cNvContentPartPr/>
                  <p14:nvPr/>
                </p14:nvContentPartPr>
                <p14:xfrm>
                  <a:off x="7802486" y="5294274"/>
                  <a:ext cx="125280" cy="127440"/>
                </p14:xfrm>
              </p:contentPart>
            </mc:Choice>
            <mc:Fallback xmlns="">
              <p:pic>
                <p:nvPicPr>
                  <p:cNvPr id="30756" name="Freihand 30755">
                    <a:extLst>
                      <a:ext uri="{FF2B5EF4-FFF2-40B4-BE49-F238E27FC236}">
                        <a16:creationId xmlns:a16="http://schemas.microsoft.com/office/drawing/2014/main" id="{AA7D53F1-C812-2D72-0451-DD1BC9252ABE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7784486" y="5276274"/>
                    <a:ext cx="16092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30757" name="Freihand 30756">
                    <a:extLst>
                      <a:ext uri="{FF2B5EF4-FFF2-40B4-BE49-F238E27FC236}">
                        <a16:creationId xmlns:a16="http://schemas.microsoft.com/office/drawing/2014/main" id="{5F303744-59F0-F67A-D0B6-41627A96878D}"/>
                      </a:ext>
                    </a:extLst>
                  </p14:cNvPr>
                  <p14:cNvContentPartPr/>
                  <p14:nvPr/>
                </p14:nvContentPartPr>
                <p14:xfrm>
                  <a:off x="7986806" y="5325234"/>
                  <a:ext cx="135360" cy="205920"/>
                </p14:xfrm>
              </p:contentPart>
            </mc:Choice>
            <mc:Fallback xmlns="">
              <p:pic>
                <p:nvPicPr>
                  <p:cNvPr id="30757" name="Freihand 30756">
                    <a:extLst>
                      <a:ext uri="{FF2B5EF4-FFF2-40B4-BE49-F238E27FC236}">
                        <a16:creationId xmlns:a16="http://schemas.microsoft.com/office/drawing/2014/main" id="{5F303744-59F0-F67A-D0B6-41627A96878D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7969166" y="5307234"/>
                    <a:ext cx="171000" cy="24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30758" name="Freihand 30757">
                    <a:extLst>
                      <a:ext uri="{FF2B5EF4-FFF2-40B4-BE49-F238E27FC236}">
                        <a16:creationId xmlns:a16="http://schemas.microsoft.com/office/drawing/2014/main" id="{B54687BC-5362-157E-4DFF-D4FA3C8DF0B8}"/>
                      </a:ext>
                    </a:extLst>
                  </p14:cNvPr>
                  <p14:cNvContentPartPr/>
                  <p14:nvPr/>
                </p14:nvContentPartPr>
                <p14:xfrm>
                  <a:off x="7993286" y="5405514"/>
                  <a:ext cx="168480" cy="38520"/>
                </p14:xfrm>
              </p:contentPart>
            </mc:Choice>
            <mc:Fallback xmlns="">
              <p:pic>
                <p:nvPicPr>
                  <p:cNvPr id="30758" name="Freihand 30757">
                    <a:extLst>
                      <a:ext uri="{FF2B5EF4-FFF2-40B4-BE49-F238E27FC236}">
                        <a16:creationId xmlns:a16="http://schemas.microsoft.com/office/drawing/2014/main" id="{B54687BC-5362-157E-4DFF-D4FA3C8DF0B8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7975646" y="5387514"/>
                    <a:ext cx="20412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30759" name="Freihand 30758">
                    <a:extLst>
                      <a:ext uri="{FF2B5EF4-FFF2-40B4-BE49-F238E27FC236}">
                        <a16:creationId xmlns:a16="http://schemas.microsoft.com/office/drawing/2014/main" id="{5A5684C3-42B8-A257-E3B6-F93C8E4E1592}"/>
                      </a:ext>
                    </a:extLst>
                  </p14:cNvPr>
                  <p14:cNvContentPartPr/>
                  <p14:nvPr/>
                </p14:nvContentPartPr>
                <p14:xfrm>
                  <a:off x="8198846" y="5400834"/>
                  <a:ext cx="123480" cy="191160"/>
                </p14:xfrm>
              </p:contentPart>
            </mc:Choice>
            <mc:Fallback xmlns="">
              <p:pic>
                <p:nvPicPr>
                  <p:cNvPr id="30759" name="Freihand 30758">
                    <a:extLst>
                      <a:ext uri="{FF2B5EF4-FFF2-40B4-BE49-F238E27FC236}">
                        <a16:creationId xmlns:a16="http://schemas.microsoft.com/office/drawing/2014/main" id="{5A5684C3-42B8-A257-E3B6-F93C8E4E1592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8181206" y="5383194"/>
                    <a:ext cx="15912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30760" name="Freihand 30759">
                    <a:extLst>
                      <a:ext uri="{FF2B5EF4-FFF2-40B4-BE49-F238E27FC236}">
                        <a16:creationId xmlns:a16="http://schemas.microsoft.com/office/drawing/2014/main" id="{950584CF-2727-EC4A-3528-0131DA0AFF65}"/>
                      </a:ext>
                    </a:extLst>
                  </p14:cNvPr>
                  <p14:cNvContentPartPr/>
                  <p14:nvPr/>
                </p14:nvContentPartPr>
                <p14:xfrm>
                  <a:off x="8185526" y="5473194"/>
                  <a:ext cx="138600" cy="45720"/>
                </p14:xfrm>
              </p:contentPart>
            </mc:Choice>
            <mc:Fallback xmlns="">
              <p:pic>
                <p:nvPicPr>
                  <p:cNvPr id="30760" name="Freihand 30759">
                    <a:extLst>
                      <a:ext uri="{FF2B5EF4-FFF2-40B4-BE49-F238E27FC236}">
                        <a16:creationId xmlns:a16="http://schemas.microsoft.com/office/drawing/2014/main" id="{950584CF-2727-EC4A-3528-0131DA0AFF65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8167886" y="5455194"/>
                    <a:ext cx="17424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30761" name="Freihand 30760">
                    <a:extLst>
                      <a:ext uri="{FF2B5EF4-FFF2-40B4-BE49-F238E27FC236}">
                        <a16:creationId xmlns:a16="http://schemas.microsoft.com/office/drawing/2014/main" id="{B11F2DCF-B6B4-CCE7-36CC-35222C93E7AB}"/>
                      </a:ext>
                    </a:extLst>
                  </p14:cNvPr>
                  <p14:cNvContentPartPr/>
                  <p14:nvPr/>
                </p14:nvContentPartPr>
                <p14:xfrm>
                  <a:off x="8281646" y="5419554"/>
                  <a:ext cx="89280" cy="19800"/>
                </p14:xfrm>
              </p:contentPart>
            </mc:Choice>
            <mc:Fallback xmlns="">
              <p:pic>
                <p:nvPicPr>
                  <p:cNvPr id="30761" name="Freihand 30760">
                    <a:extLst>
                      <a:ext uri="{FF2B5EF4-FFF2-40B4-BE49-F238E27FC236}">
                        <a16:creationId xmlns:a16="http://schemas.microsoft.com/office/drawing/2014/main" id="{B11F2DCF-B6B4-CCE7-36CC-35222C93E7AB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8263646" y="5401554"/>
                    <a:ext cx="12492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30762" name="Freihand 30761">
                    <a:extLst>
                      <a:ext uri="{FF2B5EF4-FFF2-40B4-BE49-F238E27FC236}">
                        <a16:creationId xmlns:a16="http://schemas.microsoft.com/office/drawing/2014/main" id="{68450629-5696-09FE-4363-6278A3DCAAB5}"/>
                      </a:ext>
                    </a:extLst>
                  </p14:cNvPr>
                  <p14:cNvContentPartPr/>
                  <p14:nvPr/>
                </p14:nvContentPartPr>
                <p14:xfrm>
                  <a:off x="7676486" y="5104194"/>
                  <a:ext cx="26640" cy="3240"/>
                </p14:xfrm>
              </p:contentPart>
            </mc:Choice>
            <mc:Fallback xmlns="">
              <p:pic>
                <p:nvPicPr>
                  <p:cNvPr id="30762" name="Freihand 30761">
                    <a:extLst>
                      <a:ext uri="{FF2B5EF4-FFF2-40B4-BE49-F238E27FC236}">
                        <a16:creationId xmlns:a16="http://schemas.microsoft.com/office/drawing/2014/main" id="{68450629-5696-09FE-4363-6278A3DCAAB5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7658486" y="5086554"/>
                    <a:ext cx="6228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30763" name="Freihand 30762">
                    <a:extLst>
                      <a:ext uri="{FF2B5EF4-FFF2-40B4-BE49-F238E27FC236}">
                        <a16:creationId xmlns:a16="http://schemas.microsoft.com/office/drawing/2014/main" id="{279457A8-B4B5-C1B3-69B6-FD602DF18EA0}"/>
                      </a:ext>
                    </a:extLst>
                  </p14:cNvPr>
                  <p14:cNvContentPartPr/>
                  <p14:nvPr/>
                </p14:nvContentPartPr>
                <p14:xfrm>
                  <a:off x="7753166" y="5126874"/>
                  <a:ext cx="6120" cy="14040"/>
                </p14:xfrm>
              </p:contentPart>
            </mc:Choice>
            <mc:Fallback xmlns="">
              <p:pic>
                <p:nvPicPr>
                  <p:cNvPr id="30763" name="Freihand 30762">
                    <a:extLst>
                      <a:ext uri="{FF2B5EF4-FFF2-40B4-BE49-F238E27FC236}">
                        <a16:creationId xmlns:a16="http://schemas.microsoft.com/office/drawing/2014/main" id="{279457A8-B4B5-C1B3-69B6-FD602DF18EA0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7735526" y="5109234"/>
                    <a:ext cx="4176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1282780A-B055-79B8-9E5B-8A26CFBD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id="{B2C9E3BE-5865-AC8A-3693-B58659BE6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DD81381B-C1C9-F364-7E24-687CA7A3A0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 dirty="0"/>
              <a:t>No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7866AFA-8385-0C33-B077-D0F7A52A9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895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7FF1E067-159C-674F-31FB-BA5670FB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4DB8F5C-2A8B-2073-AFAD-D2F8E60B2F9E}"/>
              </a:ext>
            </a:extLst>
          </p:cNvPr>
          <p:cNvGrpSpPr/>
          <p:nvPr/>
        </p:nvGrpSpPr>
        <p:grpSpPr>
          <a:xfrm>
            <a:off x="1777526" y="1404474"/>
            <a:ext cx="1200600" cy="984960"/>
            <a:chOff x="1777526" y="1404474"/>
            <a:chExt cx="1200600" cy="9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5835DBAA-B363-395C-C4AD-435E3DF203A6}"/>
                    </a:ext>
                  </a:extLst>
                </p14:cNvPr>
                <p14:cNvContentPartPr/>
                <p14:nvPr/>
              </p14:nvContentPartPr>
              <p14:xfrm>
                <a:off x="1921886" y="1404474"/>
                <a:ext cx="1056240" cy="1983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5835DBAA-B363-395C-C4AD-435E3DF203A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3886" y="1386507"/>
                  <a:ext cx="1091880" cy="2339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5078039B-C28D-9D87-1DC7-506ECDDEE373}"/>
                    </a:ext>
                  </a:extLst>
                </p14:cNvPr>
                <p14:cNvContentPartPr/>
                <p14:nvPr/>
              </p14:nvContentPartPr>
              <p14:xfrm>
                <a:off x="1777526" y="1585914"/>
                <a:ext cx="386280" cy="4244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5078039B-C28D-9D87-1DC7-506ECDDEE37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59526" y="1567914"/>
                  <a:ext cx="421920" cy="460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577561AB-8672-7956-BB51-174C762B9F7E}"/>
                </a:ext>
              </a:extLst>
            </p:cNvPr>
            <p:cNvGrpSpPr/>
            <p:nvPr/>
          </p:nvGrpSpPr>
          <p:grpSpPr>
            <a:xfrm>
              <a:off x="2121326" y="1509954"/>
              <a:ext cx="811080" cy="879480"/>
              <a:chOff x="2121326" y="1509954"/>
              <a:chExt cx="811080" cy="879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0BA94C19-4128-8B9E-FE48-F864DABB451C}"/>
                      </a:ext>
                    </a:extLst>
                  </p14:cNvPr>
                  <p14:cNvContentPartPr/>
                  <p14:nvPr/>
                </p14:nvContentPartPr>
                <p14:xfrm>
                  <a:off x="2170286" y="1998474"/>
                  <a:ext cx="123840" cy="31896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0BA94C19-4128-8B9E-FE48-F864DABB451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152286" y="1980474"/>
                    <a:ext cx="159480" cy="35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7C19F862-E4BA-D9F1-3CEE-BF0F1BEBA894}"/>
                      </a:ext>
                    </a:extLst>
                  </p14:cNvPr>
                  <p14:cNvContentPartPr/>
                  <p14:nvPr/>
                </p14:nvContentPartPr>
                <p14:xfrm>
                  <a:off x="2203406" y="1986234"/>
                  <a:ext cx="389880" cy="40320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7C19F862-E4BA-D9F1-3CEE-BF0F1BEBA89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185406" y="1968594"/>
                    <a:ext cx="425520" cy="43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9F812489-9B8C-A965-B295-59D7C800A14B}"/>
                      </a:ext>
                    </a:extLst>
                  </p14:cNvPr>
                  <p14:cNvContentPartPr/>
                  <p14:nvPr/>
                </p14:nvContentPartPr>
                <p14:xfrm>
                  <a:off x="2578166" y="1929354"/>
                  <a:ext cx="176760" cy="9108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9F812489-9B8C-A965-B295-59D7C800A14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60166" y="1911354"/>
                    <a:ext cx="2124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4" name="Freihand 33">
                    <a:extLst>
                      <a:ext uri="{FF2B5EF4-FFF2-40B4-BE49-F238E27FC236}">
                        <a16:creationId xmlns:a16="http://schemas.microsoft.com/office/drawing/2014/main" id="{FFA9DAC0-1EEF-AF41-8410-271B60028A53}"/>
                      </a:ext>
                    </a:extLst>
                  </p14:cNvPr>
                  <p14:cNvContentPartPr/>
                  <p14:nvPr/>
                </p14:nvContentPartPr>
                <p14:xfrm>
                  <a:off x="2701286" y="1547394"/>
                  <a:ext cx="48600" cy="503640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FFA9DAC0-1EEF-AF41-8410-271B60028A53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683646" y="1529754"/>
                    <a:ext cx="84240" cy="53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CFBB4136-B8B8-EDF2-7047-E9173BF6E314}"/>
                      </a:ext>
                    </a:extLst>
                  </p14:cNvPr>
                  <p14:cNvContentPartPr/>
                  <p14:nvPr/>
                </p14:nvContentPartPr>
                <p14:xfrm>
                  <a:off x="2690486" y="2028354"/>
                  <a:ext cx="221760" cy="2736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CFBB4136-B8B8-EDF2-7047-E9173BF6E31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672846" y="2010354"/>
                    <a:ext cx="257400" cy="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7" name="Freihand 36">
                    <a:extLst>
                      <a:ext uri="{FF2B5EF4-FFF2-40B4-BE49-F238E27FC236}">
                        <a16:creationId xmlns:a16="http://schemas.microsoft.com/office/drawing/2014/main" id="{E5BDA269-CF32-2EF5-DF17-E8F79078F7CD}"/>
                      </a:ext>
                    </a:extLst>
                  </p14:cNvPr>
                  <p14:cNvContentPartPr/>
                  <p14:nvPr/>
                </p14:nvContentPartPr>
                <p14:xfrm>
                  <a:off x="2882366" y="1538394"/>
                  <a:ext cx="50040" cy="511200"/>
                </p14:xfrm>
              </p:contentPart>
            </mc:Choice>
            <mc:Fallback xmlns="">
              <p:pic>
                <p:nvPicPr>
                  <p:cNvPr id="37" name="Freihand 36">
                    <a:extLst>
                      <a:ext uri="{FF2B5EF4-FFF2-40B4-BE49-F238E27FC236}">
                        <a16:creationId xmlns:a16="http://schemas.microsoft.com/office/drawing/2014/main" id="{E5BDA269-CF32-2EF5-DF17-E8F79078F7C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864726" y="1520394"/>
                    <a:ext cx="85680" cy="54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8" name="Freihand 37">
                    <a:extLst>
                      <a:ext uri="{FF2B5EF4-FFF2-40B4-BE49-F238E27FC236}">
                        <a16:creationId xmlns:a16="http://schemas.microsoft.com/office/drawing/2014/main" id="{63F5B96D-C77C-B902-B9F6-4188EBD50CAB}"/>
                      </a:ext>
                    </a:extLst>
                  </p14:cNvPr>
                  <p14:cNvContentPartPr/>
                  <p14:nvPr/>
                </p14:nvContentPartPr>
                <p14:xfrm>
                  <a:off x="2788046" y="1923594"/>
                  <a:ext cx="28080" cy="2844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63F5B96D-C77C-B902-B9F6-4188EBD50CA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770046" y="1905594"/>
                    <a:ext cx="63720" cy="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19786976-6E38-05DC-9848-8FE8C3A5E6D9}"/>
                      </a:ext>
                    </a:extLst>
                  </p14:cNvPr>
                  <p14:cNvContentPartPr/>
                  <p14:nvPr/>
                </p14:nvContentPartPr>
                <p14:xfrm>
                  <a:off x="2839526" y="1520034"/>
                  <a:ext cx="2160" cy="540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19786976-6E38-05DC-9848-8FE8C3A5E6D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821886" y="1502394"/>
                    <a:ext cx="3780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F85F594C-3466-EBEC-3D42-0344980FBD11}"/>
                      </a:ext>
                    </a:extLst>
                  </p14:cNvPr>
                  <p14:cNvContentPartPr/>
                  <p14:nvPr/>
                </p14:nvContentPartPr>
                <p14:xfrm>
                  <a:off x="2856446" y="1509954"/>
                  <a:ext cx="26280" cy="2700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F85F594C-3466-EBEC-3D42-0344980FBD11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838806" y="1491954"/>
                    <a:ext cx="6192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3" name="Freihand 42">
                    <a:extLst>
                      <a:ext uri="{FF2B5EF4-FFF2-40B4-BE49-F238E27FC236}">
                        <a16:creationId xmlns:a16="http://schemas.microsoft.com/office/drawing/2014/main" id="{B526D069-4A61-ADF2-31B5-000A0C2B008E}"/>
                      </a:ext>
                    </a:extLst>
                  </p14:cNvPr>
                  <p14:cNvContentPartPr/>
                  <p14:nvPr/>
                </p14:nvContentPartPr>
                <p14:xfrm>
                  <a:off x="2121326" y="2008914"/>
                  <a:ext cx="168480" cy="318600"/>
                </p14:xfrm>
              </p:contentPart>
            </mc:Choice>
            <mc:Fallback xmlns="">
              <p:pic>
                <p:nvPicPr>
                  <p:cNvPr id="43" name="Freihand 42">
                    <a:extLst>
                      <a:ext uri="{FF2B5EF4-FFF2-40B4-BE49-F238E27FC236}">
                        <a16:creationId xmlns:a16="http://schemas.microsoft.com/office/drawing/2014/main" id="{B526D069-4A61-ADF2-31B5-000A0C2B008E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103686" y="1991274"/>
                    <a:ext cx="204120" cy="354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EED25CB-3083-BAD0-9A3D-93126C725832}"/>
              </a:ext>
            </a:extLst>
          </p:cNvPr>
          <p:cNvGrpSpPr/>
          <p:nvPr/>
        </p:nvGrpSpPr>
        <p:grpSpPr>
          <a:xfrm>
            <a:off x="1622366" y="2983794"/>
            <a:ext cx="2421360" cy="350280"/>
            <a:chOff x="1622366" y="2983794"/>
            <a:chExt cx="242136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6AAF3D97-6434-2621-DE27-E1F4537D6361}"/>
                    </a:ext>
                  </a:extLst>
                </p14:cNvPr>
                <p14:cNvContentPartPr/>
                <p14:nvPr/>
              </p14:nvContentPartPr>
              <p14:xfrm>
                <a:off x="1622366" y="3213834"/>
                <a:ext cx="309960" cy="2052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6AAF3D97-6434-2621-DE27-E1F4537D636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04366" y="3195834"/>
                  <a:ext cx="345600" cy="5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784" name="Gruppieren 32783">
              <a:extLst>
                <a:ext uri="{FF2B5EF4-FFF2-40B4-BE49-F238E27FC236}">
                  <a16:creationId xmlns:a16="http://schemas.microsoft.com/office/drawing/2014/main" id="{352E9E38-522A-23A6-EADD-DCE919A8FDE6}"/>
                </a:ext>
              </a:extLst>
            </p:cNvPr>
            <p:cNvGrpSpPr/>
            <p:nvPr/>
          </p:nvGrpSpPr>
          <p:grpSpPr>
            <a:xfrm>
              <a:off x="2157686" y="2983794"/>
              <a:ext cx="1886040" cy="350280"/>
              <a:chOff x="2157686" y="2983794"/>
              <a:chExt cx="1886040" cy="35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8" name="Freihand 57">
                    <a:extLst>
                      <a:ext uri="{FF2B5EF4-FFF2-40B4-BE49-F238E27FC236}">
                        <a16:creationId xmlns:a16="http://schemas.microsoft.com/office/drawing/2014/main" id="{71F85CB5-7F45-BE3D-EBF6-420192F2C1B3}"/>
                      </a:ext>
                    </a:extLst>
                  </p14:cNvPr>
                  <p14:cNvContentPartPr/>
                  <p14:nvPr/>
                </p14:nvContentPartPr>
                <p14:xfrm>
                  <a:off x="2164886" y="3107634"/>
                  <a:ext cx="8280" cy="164880"/>
                </p14:xfrm>
              </p:contentPart>
            </mc:Choice>
            <mc:Fallback xmlns="">
              <p:pic>
                <p:nvPicPr>
                  <p:cNvPr id="58" name="Freihand 57">
                    <a:extLst>
                      <a:ext uri="{FF2B5EF4-FFF2-40B4-BE49-F238E27FC236}">
                        <a16:creationId xmlns:a16="http://schemas.microsoft.com/office/drawing/2014/main" id="{71F85CB5-7F45-BE3D-EBF6-420192F2C1B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147246" y="3089994"/>
                    <a:ext cx="4392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971BF570-FA04-F356-6076-51958DF4D8CA}"/>
                      </a:ext>
                    </a:extLst>
                  </p14:cNvPr>
                  <p14:cNvContentPartPr/>
                  <p14:nvPr/>
                </p14:nvContentPartPr>
                <p14:xfrm>
                  <a:off x="2157686" y="3064074"/>
                  <a:ext cx="173160" cy="23472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971BF570-FA04-F356-6076-51958DF4D8CA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140046" y="3046074"/>
                    <a:ext cx="208800" cy="27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60" name="Freihand 59">
                    <a:extLst>
                      <a:ext uri="{FF2B5EF4-FFF2-40B4-BE49-F238E27FC236}">
                        <a16:creationId xmlns:a16="http://schemas.microsoft.com/office/drawing/2014/main" id="{BC7AF66A-46E5-C35A-ABA2-2439DBB35C75}"/>
                      </a:ext>
                    </a:extLst>
                  </p14:cNvPr>
                  <p14:cNvContentPartPr/>
                  <p14:nvPr/>
                </p14:nvContentPartPr>
                <p14:xfrm>
                  <a:off x="2365406" y="3147234"/>
                  <a:ext cx="131400" cy="148680"/>
                </p14:xfrm>
              </p:contentPart>
            </mc:Choice>
            <mc:Fallback xmlns="">
              <p:pic>
                <p:nvPicPr>
                  <p:cNvPr id="60" name="Freihand 59">
                    <a:extLst>
                      <a:ext uri="{FF2B5EF4-FFF2-40B4-BE49-F238E27FC236}">
                        <a16:creationId xmlns:a16="http://schemas.microsoft.com/office/drawing/2014/main" id="{BC7AF66A-46E5-C35A-ABA2-2439DBB35C7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347406" y="3129234"/>
                    <a:ext cx="16704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61" name="Freihand 60">
                    <a:extLst>
                      <a:ext uri="{FF2B5EF4-FFF2-40B4-BE49-F238E27FC236}">
                        <a16:creationId xmlns:a16="http://schemas.microsoft.com/office/drawing/2014/main" id="{FBEC16ED-F1D6-2E8F-C373-2FB63B08DC57}"/>
                      </a:ext>
                    </a:extLst>
                  </p14:cNvPr>
                  <p14:cNvContentPartPr/>
                  <p14:nvPr/>
                </p14:nvContentPartPr>
                <p14:xfrm>
                  <a:off x="2572766" y="3155154"/>
                  <a:ext cx="128880" cy="133920"/>
                </p14:xfrm>
              </p:contentPart>
            </mc:Choice>
            <mc:Fallback xmlns="">
              <p:pic>
                <p:nvPicPr>
                  <p:cNvPr id="61" name="Freihand 60">
                    <a:extLst>
                      <a:ext uri="{FF2B5EF4-FFF2-40B4-BE49-F238E27FC236}">
                        <a16:creationId xmlns:a16="http://schemas.microsoft.com/office/drawing/2014/main" id="{FBEC16ED-F1D6-2E8F-C373-2FB63B08DC5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554766" y="3137154"/>
                    <a:ext cx="16452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2" name="Freihand 61">
                    <a:extLst>
                      <a:ext uri="{FF2B5EF4-FFF2-40B4-BE49-F238E27FC236}">
                        <a16:creationId xmlns:a16="http://schemas.microsoft.com/office/drawing/2014/main" id="{27C2C9B2-36EE-E25B-5440-7AE839F03E5C}"/>
                      </a:ext>
                    </a:extLst>
                  </p14:cNvPr>
                  <p14:cNvContentPartPr/>
                  <p14:nvPr/>
                </p14:nvContentPartPr>
                <p14:xfrm>
                  <a:off x="2744486" y="3179274"/>
                  <a:ext cx="120960" cy="110520"/>
                </p14:xfrm>
              </p:contentPart>
            </mc:Choice>
            <mc:Fallback xmlns="">
              <p:pic>
                <p:nvPicPr>
                  <p:cNvPr id="62" name="Freihand 61">
                    <a:extLst>
                      <a:ext uri="{FF2B5EF4-FFF2-40B4-BE49-F238E27FC236}">
                        <a16:creationId xmlns:a16="http://schemas.microsoft.com/office/drawing/2014/main" id="{27C2C9B2-36EE-E25B-5440-7AE839F03E5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726846" y="3161274"/>
                    <a:ext cx="156600" cy="14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" name="Freihand 62">
                    <a:extLst>
                      <a:ext uri="{FF2B5EF4-FFF2-40B4-BE49-F238E27FC236}">
                        <a16:creationId xmlns:a16="http://schemas.microsoft.com/office/drawing/2014/main" id="{30911D85-C553-4A61-21BE-29627E327468}"/>
                      </a:ext>
                    </a:extLst>
                  </p14:cNvPr>
                  <p14:cNvContentPartPr/>
                  <p14:nvPr/>
                </p14:nvContentPartPr>
                <p14:xfrm>
                  <a:off x="2419046" y="3077754"/>
                  <a:ext cx="10080" cy="7200"/>
                </p14:xfrm>
              </p:contentPart>
            </mc:Choice>
            <mc:Fallback xmlns="">
              <p:pic>
                <p:nvPicPr>
                  <p:cNvPr id="63" name="Freihand 62">
                    <a:extLst>
                      <a:ext uri="{FF2B5EF4-FFF2-40B4-BE49-F238E27FC236}">
                        <a16:creationId xmlns:a16="http://schemas.microsoft.com/office/drawing/2014/main" id="{30911D85-C553-4A61-21BE-29627E3274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2401046" y="3059754"/>
                    <a:ext cx="4572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2768" name="Freihand 32767">
                    <a:extLst>
                      <a:ext uri="{FF2B5EF4-FFF2-40B4-BE49-F238E27FC236}">
                        <a16:creationId xmlns:a16="http://schemas.microsoft.com/office/drawing/2014/main" id="{C4F6A03C-C8B5-E55A-4F9E-69484D70CD8B}"/>
                      </a:ext>
                    </a:extLst>
                  </p14:cNvPr>
                  <p14:cNvContentPartPr/>
                  <p14:nvPr/>
                </p14:nvContentPartPr>
                <p14:xfrm>
                  <a:off x="2533526" y="3067314"/>
                  <a:ext cx="3240" cy="3240"/>
                </p14:xfrm>
              </p:contentPart>
            </mc:Choice>
            <mc:Fallback xmlns="">
              <p:pic>
                <p:nvPicPr>
                  <p:cNvPr id="32768" name="Freihand 32767">
                    <a:extLst>
                      <a:ext uri="{FF2B5EF4-FFF2-40B4-BE49-F238E27FC236}">
                        <a16:creationId xmlns:a16="http://schemas.microsoft.com/office/drawing/2014/main" id="{C4F6A03C-C8B5-E55A-4F9E-69484D70CD8B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2515526" y="3049314"/>
                    <a:ext cx="3888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2769" name="Freihand 32768">
                    <a:extLst>
                      <a:ext uri="{FF2B5EF4-FFF2-40B4-BE49-F238E27FC236}">
                        <a16:creationId xmlns:a16="http://schemas.microsoft.com/office/drawing/2014/main" id="{4CBD5298-63F2-DB68-4808-BDB9B4C8223A}"/>
                      </a:ext>
                    </a:extLst>
                  </p14:cNvPr>
                  <p14:cNvContentPartPr/>
                  <p14:nvPr/>
                </p14:nvContentPartPr>
                <p14:xfrm>
                  <a:off x="2963366" y="3156954"/>
                  <a:ext cx="26280" cy="176760"/>
                </p14:xfrm>
              </p:contentPart>
            </mc:Choice>
            <mc:Fallback xmlns="">
              <p:pic>
                <p:nvPicPr>
                  <p:cNvPr id="32769" name="Freihand 32768">
                    <a:extLst>
                      <a:ext uri="{FF2B5EF4-FFF2-40B4-BE49-F238E27FC236}">
                        <a16:creationId xmlns:a16="http://schemas.microsoft.com/office/drawing/2014/main" id="{4CBD5298-63F2-DB68-4808-BDB9B4C8223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945366" y="3139314"/>
                    <a:ext cx="61920" cy="21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2773" name="Freihand 32772">
                    <a:extLst>
                      <a:ext uri="{FF2B5EF4-FFF2-40B4-BE49-F238E27FC236}">
                        <a16:creationId xmlns:a16="http://schemas.microsoft.com/office/drawing/2014/main" id="{059E3DFC-5949-B88A-5B5A-B6F1A12AA74B}"/>
                      </a:ext>
                    </a:extLst>
                  </p14:cNvPr>
                  <p14:cNvContentPartPr/>
                  <p14:nvPr/>
                </p14:nvContentPartPr>
                <p14:xfrm>
                  <a:off x="2980286" y="3167394"/>
                  <a:ext cx="126720" cy="133560"/>
                </p14:xfrm>
              </p:contentPart>
            </mc:Choice>
            <mc:Fallback xmlns="">
              <p:pic>
                <p:nvPicPr>
                  <p:cNvPr id="32773" name="Freihand 32772">
                    <a:extLst>
                      <a:ext uri="{FF2B5EF4-FFF2-40B4-BE49-F238E27FC236}">
                        <a16:creationId xmlns:a16="http://schemas.microsoft.com/office/drawing/2014/main" id="{059E3DFC-5949-B88A-5B5A-B6F1A12AA74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2962646" y="3149394"/>
                    <a:ext cx="16236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2774" name="Freihand 32773">
                    <a:extLst>
                      <a:ext uri="{FF2B5EF4-FFF2-40B4-BE49-F238E27FC236}">
                        <a16:creationId xmlns:a16="http://schemas.microsoft.com/office/drawing/2014/main" id="{95556730-CADF-5ABE-FBEC-2FD6E26835B8}"/>
                      </a:ext>
                    </a:extLst>
                  </p14:cNvPr>
                  <p14:cNvContentPartPr/>
                  <p14:nvPr/>
                </p14:nvContentPartPr>
                <p14:xfrm>
                  <a:off x="3177926" y="3127794"/>
                  <a:ext cx="154800" cy="179280"/>
                </p14:xfrm>
              </p:contentPart>
            </mc:Choice>
            <mc:Fallback xmlns="">
              <p:pic>
                <p:nvPicPr>
                  <p:cNvPr id="32774" name="Freihand 32773">
                    <a:extLst>
                      <a:ext uri="{FF2B5EF4-FFF2-40B4-BE49-F238E27FC236}">
                        <a16:creationId xmlns:a16="http://schemas.microsoft.com/office/drawing/2014/main" id="{95556730-CADF-5ABE-FBEC-2FD6E26835B8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159926" y="3109794"/>
                    <a:ext cx="19044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2776" name="Freihand 32775">
                    <a:extLst>
                      <a:ext uri="{FF2B5EF4-FFF2-40B4-BE49-F238E27FC236}">
                        <a16:creationId xmlns:a16="http://schemas.microsoft.com/office/drawing/2014/main" id="{8E25C5FB-5D59-ACB0-D488-BD0C30A2C3F5}"/>
                      </a:ext>
                    </a:extLst>
                  </p14:cNvPr>
                  <p14:cNvContentPartPr/>
                  <p14:nvPr/>
                </p14:nvContentPartPr>
                <p14:xfrm>
                  <a:off x="3388166" y="3160194"/>
                  <a:ext cx="230400" cy="173880"/>
                </p14:xfrm>
              </p:contentPart>
            </mc:Choice>
            <mc:Fallback xmlns="">
              <p:pic>
                <p:nvPicPr>
                  <p:cNvPr id="32776" name="Freihand 32775">
                    <a:extLst>
                      <a:ext uri="{FF2B5EF4-FFF2-40B4-BE49-F238E27FC236}">
                        <a16:creationId xmlns:a16="http://schemas.microsoft.com/office/drawing/2014/main" id="{8E25C5FB-5D59-ACB0-D488-BD0C30A2C3F5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370166" y="3142554"/>
                    <a:ext cx="2660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2777" name="Freihand 32776">
                    <a:extLst>
                      <a:ext uri="{FF2B5EF4-FFF2-40B4-BE49-F238E27FC236}">
                        <a16:creationId xmlns:a16="http://schemas.microsoft.com/office/drawing/2014/main" id="{B11DBA28-BDD8-5BA5-F170-7C18FF354706}"/>
                      </a:ext>
                    </a:extLst>
                  </p14:cNvPr>
                  <p14:cNvContentPartPr/>
                  <p14:nvPr/>
                </p14:nvContentPartPr>
                <p14:xfrm>
                  <a:off x="3414086" y="3248754"/>
                  <a:ext cx="124920" cy="31680"/>
                </p14:xfrm>
              </p:contentPart>
            </mc:Choice>
            <mc:Fallback xmlns="">
              <p:pic>
                <p:nvPicPr>
                  <p:cNvPr id="32777" name="Freihand 32776">
                    <a:extLst>
                      <a:ext uri="{FF2B5EF4-FFF2-40B4-BE49-F238E27FC236}">
                        <a16:creationId xmlns:a16="http://schemas.microsoft.com/office/drawing/2014/main" id="{B11DBA28-BDD8-5BA5-F170-7C18FF35470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396086" y="3230754"/>
                    <a:ext cx="160560" cy="6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2778" name="Freihand 32777">
                    <a:extLst>
                      <a:ext uri="{FF2B5EF4-FFF2-40B4-BE49-F238E27FC236}">
                        <a16:creationId xmlns:a16="http://schemas.microsoft.com/office/drawing/2014/main" id="{0C93707A-E637-8082-7686-4DD31CAA2C22}"/>
                      </a:ext>
                    </a:extLst>
                  </p14:cNvPr>
                  <p14:cNvContentPartPr/>
                  <p14:nvPr/>
                </p14:nvContentPartPr>
                <p14:xfrm>
                  <a:off x="3614246" y="3157674"/>
                  <a:ext cx="176760" cy="133560"/>
                </p14:xfrm>
              </p:contentPart>
            </mc:Choice>
            <mc:Fallback xmlns="">
              <p:pic>
                <p:nvPicPr>
                  <p:cNvPr id="32778" name="Freihand 32777">
                    <a:extLst>
                      <a:ext uri="{FF2B5EF4-FFF2-40B4-BE49-F238E27FC236}">
                        <a16:creationId xmlns:a16="http://schemas.microsoft.com/office/drawing/2014/main" id="{0C93707A-E637-8082-7686-4DD31CAA2C2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596606" y="3140034"/>
                    <a:ext cx="21240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2779" name="Freihand 32778">
                    <a:extLst>
                      <a:ext uri="{FF2B5EF4-FFF2-40B4-BE49-F238E27FC236}">
                        <a16:creationId xmlns:a16="http://schemas.microsoft.com/office/drawing/2014/main" id="{B419DD0B-7E7A-47CE-127A-77152DFD989F}"/>
                      </a:ext>
                    </a:extLst>
                  </p14:cNvPr>
                  <p14:cNvContentPartPr/>
                  <p14:nvPr/>
                </p14:nvContentPartPr>
                <p14:xfrm>
                  <a:off x="3847166" y="3164154"/>
                  <a:ext cx="13680" cy="128520"/>
                </p14:xfrm>
              </p:contentPart>
            </mc:Choice>
            <mc:Fallback xmlns="">
              <p:pic>
                <p:nvPicPr>
                  <p:cNvPr id="32779" name="Freihand 32778">
                    <a:extLst>
                      <a:ext uri="{FF2B5EF4-FFF2-40B4-BE49-F238E27FC236}">
                        <a16:creationId xmlns:a16="http://schemas.microsoft.com/office/drawing/2014/main" id="{B419DD0B-7E7A-47CE-127A-77152DFD989F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829166" y="3146514"/>
                    <a:ext cx="49320" cy="16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2780" name="Freihand 32779">
                    <a:extLst>
                      <a:ext uri="{FF2B5EF4-FFF2-40B4-BE49-F238E27FC236}">
                        <a16:creationId xmlns:a16="http://schemas.microsoft.com/office/drawing/2014/main" id="{1FF04821-B6DF-03DF-FA5D-AB4FE8BD4E87}"/>
                      </a:ext>
                    </a:extLst>
                  </p14:cNvPr>
                  <p14:cNvContentPartPr/>
                  <p14:nvPr/>
                </p14:nvContentPartPr>
                <p14:xfrm>
                  <a:off x="3905846" y="3164514"/>
                  <a:ext cx="137880" cy="162000"/>
                </p14:xfrm>
              </p:contentPart>
            </mc:Choice>
            <mc:Fallback xmlns="">
              <p:pic>
                <p:nvPicPr>
                  <p:cNvPr id="32780" name="Freihand 32779">
                    <a:extLst>
                      <a:ext uri="{FF2B5EF4-FFF2-40B4-BE49-F238E27FC236}">
                        <a16:creationId xmlns:a16="http://schemas.microsoft.com/office/drawing/2014/main" id="{1FF04821-B6DF-03DF-FA5D-AB4FE8BD4E87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887846" y="3146514"/>
                    <a:ext cx="17352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2781" name="Freihand 32780">
                    <a:extLst>
                      <a:ext uri="{FF2B5EF4-FFF2-40B4-BE49-F238E27FC236}">
                        <a16:creationId xmlns:a16="http://schemas.microsoft.com/office/drawing/2014/main" id="{A8DF2AB6-7D6C-2A90-E0E7-D2DF1BA81DA2}"/>
                      </a:ext>
                    </a:extLst>
                  </p14:cNvPr>
                  <p14:cNvContentPartPr/>
                  <p14:nvPr/>
                </p14:nvContentPartPr>
                <p14:xfrm>
                  <a:off x="3901886" y="3253074"/>
                  <a:ext cx="138960" cy="6840"/>
                </p14:xfrm>
              </p:contentPart>
            </mc:Choice>
            <mc:Fallback xmlns="">
              <p:pic>
                <p:nvPicPr>
                  <p:cNvPr id="32781" name="Freihand 32780">
                    <a:extLst>
                      <a:ext uri="{FF2B5EF4-FFF2-40B4-BE49-F238E27FC236}">
                        <a16:creationId xmlns:a16="http://schemas.microsoft.com/office/drawing/2014/main" id="{A8DF2AB6-7D6C-2A90-E0E7-D2DF1BA81DA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884246" y="3235434"/>
                    <a:ext cx="17460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782" name="Freihand 32781">
                    <a:extLst>
                      <a:ext uri="{FF2B5EF4-FFF2-40B4-BE49-F238E27FC236}">
                        <a16:creationId xmlns:a16="http://schemas.microsoft.com/office/drawing/2014/main" id="{37D0B11C-B9B8-59D6-A5E8-B52B9D4AC8E8}"/>
                      </a:ext>
                    </a:extLst>
                  </p14:cNvPr>
                  <p14:cNvContentPartPr/>
                  <p14:nvPr/>
                </p14:nvContentPartPr>
                <p14:xfrm>
                  <a:off x="3888926" y="3132834"/>
                  <a:ext cx="112320" cy="14400"/>
                </p14:xfrm>
              </p:contentPart>
            </mc:Choice>
            <mc:Fallback xmlns="">
              <p:pic>
                <p:nvPicPr>
                  <p:cNvPr id="32782" name="Freihand 32781">
                    <a:extLst>
                      <a:ext uri="{FF2B5EF4-FFF2-40B4-BE49-F238E27FC236}">
                        <a16:creationId xmlns:a16="http://schemas.microsoft.com/office/drawing/2014/main" id="{37D0B11C-B9B8-59D6-A5E8-B52B9D4AC8E8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3871286" y="3114834"/>
                    <a:ext cx="14796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2783" name="Freihand 32782">
                    <a:extLst>
                      <a:ext uri="{FF2B5EF4-FFF2-40B4-BE49-F238E27FC236}">
                        <a16:creationId xmlns:a16="http://schemas.microsoft.com/office/drawing/2014/main" id="{8791AE6E-7D4F-115A-3186-22D178529ED3}"/>
                      </a:ext>
                    </a:extLst>
                  </p14:cNvPr>
                  <p14:cNvContentPartPr/>
                  <p14:nvPr/>
                </p14:nvContentPartPr>
                <p14:xfrm>
                  <a:off x="3846806" y="2983794"/>
                  <a:ext cx="30600" cy="13680"/>
                </p14:xfrm>
              </p:contentPart>
            </mc:Choice>
            <mc:Fallback xmlns="">
              <p:pic>
                <p:nvPicPr>
                  <p:cNvPr id="32783" name="Freihand 32782">
                    <a:extLst>
                      <a:ext uri="{FF2B5EF4-FFF2-40B4-BE49-F238E27FC236}">
                        <a16:creationId xmlns:a16="http://schemas.microsoft.com/office/drawing/2014/main" id="{8791AE6E-7D4F-115A-3186-22D178529ED3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3828806" y="2966154"/>
                    <a:ext cx="66240" cy="49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B9F4CB5-EEFF-2E8D-3CF2-E59C97B4F7A3}"/>
              </a:ext>
            </a:extLst>
          </p:cNvPr>
          <p:cNvGrpSpPr/>
          <p:nvPr/>
        </p:nvGrpSpPr>
        <p:grpSpPr>
          <a:xfrm>
            <a:off x="1655486" y="2604714"/>
            <a:ext cx="1807920" cy="258480"/>
            <a:chOff x="1655486" y="2604714"/>
            <a:chExt cx="1807920" cy="25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C4C237F6-6D27-809A-982E-B16D35B2CCA8}"/>
                    </a:ext>
                  </a:extLst>
                </p14:cNvPr>
                <p14:cNvContentPartPr/>
                <p14:nvPr/>
              </p14:nvContentPartPr>
              <p14:xfrm>
                <a:off x="1655486" y="2786154"/>
                <a:ext cx="271440" cy="3528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C4C237F6-6D27-809A-982E-B16D35B2CCA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637486" y="2768154"/>
                  <a:ext cx="307080" cy="7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803" name="Gruppieren 32802">
              <a:extLst>
                <a:ext uri="{FF2B5EF4-FFF2-40B4-BE49-F238E27FC236}">
                  <a16:creationId xmlns:a16="http://schemas.microsoft.com/office/drawing/2014/main" id="{514DFB9D-9AF4-D1C7-080E-EBD88A09ED28}"/>
                </a:ext>
              </a:extLst>
            </p:cNvPr>
            <p:cNvGrpSpPr/>
            <p:nvPr/>
          </p:nvGrpSpPr>
          <p:grpSpPr>
            <a:xfrm>
              <a:off x="2126726" y="2604714"/>
              <a:ext cx="1336680" cy="258480"/>
              <a:chOff x="2126726" y="2604714"/>
              <a:chExt cx="1336680" cy="258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6" name="Freihand 45">
                    <a:extLst>
                      <a:ext uri="{FF2B5EF4-FFF2-40B4-BE49-F238E27FC236}">
                        <a16:creationId xmlns:a16="http://schemas.microsoft.com/office/drawing/2014/main" id="{6D3418A8-520F-AC4C-9370-D223C47AEAE5}"/>
                      </a:ext>
                    </a:extLst>
                  </p14:cNvPr>
                  <p14:cNvContentPartPr/>
                  <p14:nvPr/>
                </p14:nvContentPartPr>
                <p14:xfrm>
                  <a:off x="2165246" y="2673834"/>
                  <a:ext cx="38520" cy="178200"/>
                </p14:xfrm>
              </p:contentPart>
            </mc:Choice>
            <mc:Fallback xmlns="">
              <p:pic>
                <p:nvPicPr>
                  <p:cNvPr id="46" name="Freihand 45">
                    <a:extLst>
                      <a:ext uri="{FF2B5EF4-FFF2-40B4-BE49-F238E27FC236}">
                        <a16:creationId xmlns:a16="http://schemas.microsoft.com/office/drawing/2014/main" id="{6D3418A8-520F-AC4C-9370-D223C47AEAE5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2147606" y="2655834"/>
                    <a:ext cx="7416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3DE7256F-E7F0-5B18-30AB-7FED483BA6CF}"/>
                      </a:ext>
                    </a:extLst>
                  </p14:cNvPr>
                  <p14:cNvContentPartPr/>
                  <p14:nvPr/>
                </p14:nvContentPartPr>
                <p14:xfrm>
                  <a:off x="2248046" y="2689314"/>
                  <a:ext cx="77760" cy="15228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3DE7256F-E7F0-5B18-30AB-7FED483BA6CF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2230406" y="2671674"/>
                    <a:ext cx="11340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4939EB94-AA73-892E-93A9-8FCB8F442C6B}"/>
                      </a:ext>
                    </a:extLst>
                  </p14:cNvPr>
                  <p14:cNvContentPartPr/>
                  <p14:nvPr/>
                </p14:nvContentPartPr>
                <p14:xfrm>
                  <a:off x="2314646" y="2728914"/>
                  <a:ext cx="147240" cy="12672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4939EB94-AA73-892E-93A9-8FCB8F442C6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2297006" y="2711274"/>
                    <a:ext cx="18288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E1DCCDF7-1C25-9570-0C91-1B47E8417D57}"/>
                      </a:ext>
                    </a:extLst>
                  </p14:cNvPr>
                  <p14:cNvContentPartPr/>
                  <p14:nvPr/>
                </p14:nvContentPartPr>
                <p14:xfrm>
                  <a:off x="2571326" y="2701914"/>
                  <a:ext cx="156960" cy="14328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E1DCCDF7-1C25-9570-0C91-1B47E8417D57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2553686" y="2683914"/>
                    <a:ext cx="1926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00468E1D-364F-003F-3BAA-E0C781B93AD9}"/>
                      </a:ext>
                    </a:extLst>
                  </p14:cNvPr>
                  <p14:cNvContentPartPr/>
                  <p14:nvPr/>
                </p14:nvContentPartPr>
                <p14:xfrm>
                  <a:off x="2794886" y="2669874"/>
                  <a:ext cx="151560" cy="19332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00468E1D-364F-003F-3BAA-E0C781B93AD9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2777246" y="2651874"/>
                    <a:ext cx="18720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F8AD9304-D6F9-79F4-F117-22782FB5D0AB}"/>
                      </a:ext>
                    </a:extLst>
                  </p14:cNvPr>
                  <p14:cNvContentPartPr/>
                  <p14:nvPr/>
                </p14:nvContentPartPr>
                <p14:xfrm>
                  <a:off x="2818286" y="2785794"/>
                  <a:ext cx="34920" cy="720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F8AD9304-D6F9-79F4-F117-22782FB5D0AB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2800286" y="2767794"/>
                    <a:ext cx="7056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DB1C6832-60BF-1F23-66F8-B070921EA11A}"/>
                      </a:ext>
                    </a:extLst>
                  </p14:cNvPr>
                  <p14:cNvContentPartPr/>
                  <p14:nvPr/>
                </p14:nvContentPartPr>
                <p14:xfrm>
                  <a:off x="2770046" y="2731074"/>
                  <a:ext cx="162000" cy="1908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DB1C6832-60BF-1F23-66F8-B070921EA11A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2752406" y="2713074"/>
                    <a:ext cx="19764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53" name="Freihand 52">
                    <a:extLst>
                      <a:ext uri="{FF2B5EF4-FFF2-40B4-BE49-F238E27FC236}">
                        <a16:creationId xmlns:a16="http://schemas.microsoft.com/office/drawing/2014/main" id="{32887BA8-7B55-91FB-1EC5-349BC9993917}"/>
                      </a:ext>
                    </a:extLst>
                  </p14:cNvPr>
                  <p14:cNvContentPartPr/>
                  <p14:nvPr/>
                </p14:nvContentPartPr>
                <p14:xfrm>
                  <a:off x="3181526" y="2688954"/>
                  <a:ext cx="10080" cy="5400"/>
                </p14:xfrm>
              </p:contentPart>
            </mc:Choice>
            <mc:Fallback xmlns="">
              <p:pic>
                <p:nvPicPr>
                  <p:cNvPr id="53" name="Freihand 52">
                    <a:extLst>
                      <a:ext uri="{FF2B5EF4-FFF2-40B4-BE49-F238E27FC236}">
                        <a16:creationId xmlns:a16="http://schemas.microsoft.com/office/drawing/2014/main" id="{32887BA8-7B55-91FB-1EC5-349BC9993917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163526" y="2671314"/>
                    <a:ext cx="4572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54" name="Freihand 53">
                    <a:extLst>
                      <a:ext uri="{FF2B5EF4-FFF2-40B4-BE49-F238E27FC236}">
                        <a16:creationId xmlns:a16="http://schemas.microsoft.com/office/drawing/2014/main" id="{551B6A12-F6DD-729D-E952-2FACEFC91547}"/>
                      </a:ext>
                    </a:extLst>
                  </p14:cNvPr>
                  <p14:cNvContentPartPr/>
                  <p14:nvPr/>
                </p14:nvContentPartPr>
                <p14:xfrm>
                  <a:off x="3017366" y="2691834"/>
                  <a:ext cx="181440" cy="168120"/>
                </p14:xfrm>
              </p:contentPart>
            </mc:Choice>
            <mc:Fallback xmlns="">
              <p:pic>
                <p:nvPicPr>
                  <p:cNvPr id="54" name="Freihand 53">
                    <a:extLst>
                      <a:ext uri="{FF2B5EF4-FFF2-40B4-BE49-F238E27FC236}">
                        <a16:creationId xmlns:a16="http://schemas.microsoft.com/office/drawing/2014/main" id="{551B6A12-F6DD-729D-E952-2FACEFC91547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2999726" y="2673834"/>
                    <a:ext cx="21708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55" name="Freihand 54">
                    <a:extLst>
                      <a:ext uri="{FF2B5EF4-FFF2-40B4-BE49-F238E27FC236}">
                        <a16:creationId xmlns:a16="http://schemas.microsoft.com/office/drawing/2014/main" id="{041716B3-C1FA-AA5E-8518-420185476C5E}"/>
                      </a:ext>
                    </a:extLst>
                  </p14:cNvPr>
                  <p14:cNvContentPartPr/>
                  <p14:nvPr/>
                </p14:nvContentPartPr>
                <p14:xfrm>
                  <a:off x="3275126" y="2719194"/>
                  <a:ext cx="188280" cy="139320"/>
                </p14:xfrm>
              </p:contentPart>
            </mc:Choice>
            <mc:Fallback xmlns="">
              <p:pic>
                <p:nvPicPr>
                  <p:cNvPr id="55" name="Freihand 54">
                    <a:extLst>
                      <a:ext uri="{FF2B5EF4-FFF2-40B4-BE49-F238E27FC236}">
                        <a16:creationId xmlns:a16="http://schemas.microsoft.com/office/drawing/2014/main" id="{041716B3-C1FA-AA5E-8518-420185476C5E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3257486" y="2701194"/>
                    <a:ext cx="22392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2799" name="Freihand 32798">
                    <a:extLst>
                      <a:ext uri="{FF2B5EF4-FFF2-40B4-BE49-F238E27FC236}">
                        <a16:creationId xmlns:a16="http://schemas.microsoft.com/office/drawing/2014/main" id="{6D9FBDDD-7C7F-F071-2F98-518AD4B4A5C5}"/>
                      </a:ext>
                    </a:extLst>
                  </p14:cNvPr>
                  <p14:cNvContentPartPr/>
                  <p14:nvPr/>
                </p14:nvContentPartPr>
                <p14:xfrm>
                  <a:off x="2162366" y="2611554"/>
                  <a:ext cx="1440" cy="360"/>
                </p14:xfrm>
              </p:contentPart>
            </mc:Choice>
            <mc:Fallback xmlns="">
              <p:pic>
                <p:nvPicPr>
                  <p:cNvPr id="32799" name="Freihand 32798">
                    <a:extLst>
                      <a:ext uri="{FF2B5EF4-FFF2-40B4-BE49-F238E27FC236}">
                        <a16:creationId xmlns:a16="http://schemas.microsoft.com/office/drawing/2014/main" id="{6D9FBDDD-7C7F-F071-2F98-518AD4B4A5C5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2144726" y="2593914"/>
                    <a:ext cx="3708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32800" name="Freihand 32799">
                    <a:extLst>
                      <a:ext uri="{FF2B5EF4-FFF2-40B4-BE49-F238E27FC236}">
                        <a16:creationId xmlns:a16="http://schemas.microsoft.com/office/drawing/2014/main" id="{C4D8CA5D-7595-37B5-DA57-6BB3BF9F7F34}"/>
                      </a:ext>
                    </a:extLst>
                  </p14:cNvPr>
                  <p14:cNvContentPartPr/>
                  <p14:nvPr/>
                </p14:nvContentPartPr>
                <p14:xfrm>
                  <a:off x="2145446" y="2604714"/>
                  <a:ext cx="29880" cy="9000"/>
                </p14:xfrm>
              </p:contentPart>
            </mc:Choice>
            <mc:Fallback xmlns="">
              <p:pic>
                <p:nvPicPr>
                  <p:cNvPr id="32800" name="Freihand 32799">
                    <a:extLst>
                      <a:ext uri="{FF2B5EF4-FFF2-40B4-BE49-F238E27FC236}">
                        <a16:creationId xmlns:a16="http://schemas.microsoft.com/office/drawing/2014/main" id="{C4D8CA5D-7595-37B5-DA57-6BB3BF9F7F34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2127806" y="2586714"/>
                    <a:ext cx="65520" cy="4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32802" name="Freihand 32801">
                    <a:extLst>
                      <a:ext uri="{FF2B5EF4-FFF2-40B4-BE49-F238E27FC236}">
                        <a16:creationId xmlns:a16="http://schemas.microsoft.com/office/drawing/2014/main" id="{9764C11C-9D41-C96F-0343-D79CFD14BE9C}"/>
                      </a:ext>
                    </a:extLst>
                  </p14:cNvPr>
                  <p14:cNvContentPartPr/>
                  <p14:nvPr/>
                </p14:nvContentPartPr>
                <p14:xfrm>
                  <a:off x="2126726" y="2629914"/>
                  <a:ext cx="42120" cy="18360"/>
                </p14:xfrm>
              </p:contentPart>
            </mc:Choice>
            <mc:Fallback xmlns="">
              <p:pic>
                <p:nvPicPr>
                  <p:cNvPr id="32802" name="Freihand 32801">
                    <a:extLst>
                      <a:ext uri="{FF2B5EF4-FFF2-40B4-BE49-F238E27FC236}">
                        <a16:creationId xmlns:a16="http://schemas.microsoft.com/office/drawing/2014/main" id="{9764C11C-9D41-C96F-0343-D79CFD14BE9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2108726" y="2612274"/>
                    <a:ext cx="77760" cy="54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2806" name="Gruppieren 32805">
            <a:extLst>
              <a:ext uri="{FF2B5EF4-FFF2-40B4-BE49-F238E27FC236}">
                <a16:creationId xmlns:a16="http://schemas.microsoft.com/office/drawing/2014/main" id="{CF0F46C5-F278-7329-B473-09C768342AEB}"/>
              </a:ext>
            </a:extLst>
          </p:cNvPr>
          <p:cNvGrpSpPr/>
          <p:nvPr/>
        </p:nvGrpSpPr>
        <p:grpSpPr>
          <a:xfrm>
            <a:off x="1634606" y="3568074"/>
            <a:ext cx="2099880" cy="263880"/>
            <a:chOff x="1634606" y="3568074"/>
            <a:chExt cx="209988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2785" name="Freihand 32784">
                  <a:extLst>
                    <a:ext uri="{FF2B5EF4-FFF2-40B4-BE49-F238E27FC236}">
                      <a16:creationId xmlns:a16="http://schemas.microsoft.com/office/drawing/2014/main" id="{DE475044-EF52-E2A6-1393-F73561C32FE1}"/>
                    </a:ext>
                  </a:extLst>
                </p14:cNvPr>
                <p14:cNvContentPartPr/>
                <p14:nvPr/>
              </p14:nvContentPartPr>
              <p14:xfrm>
                <a:off x="1634606" y="3753114"/>
                <a:ext cx="310680" cy="22680"/>
              </p14:xfrm>
            </p:contentPart>
          </mc:Choice>
          <mc:Fallback xmlns="">
            <p:pic>
              <p:nvPicPr>
                <p:cNvPr id="32785" name="Freihand 32784">
                  <a:extLst>
                    <a:ext uri="{FF2B5EF4-FFF2-40B4-BE49-F238E27FC236}">
                      <a16:creationId xmlns:a16="http://schemas.microsoft.com/office/drawing/2014/main" id="{DE475044-EF52-E2A6-1393-F73561C32FE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616966" y="3735114"/>
                  <a:ext cx="3463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2786" name="Freihand 32785">
                  <a:extLst>
                    <a:ext uri="{FF2B5EF4-FFF2-40B4-BE49-F238E27FC236}">
                      <a16:creationId xmlns:a16="http://schemas.microsoft.com/office/drawing/2014/main" id="{367B31F7-00C1-49FA-3DDF-C1EB412D2405}"/>
                    </a:ext>
                  </a:extLst>
                </p14:cNvPr>
                <p14:cNvContentPartPr/>
                <p14:nvPr/>
              </p14:nvContentPartPr>
              <p14:xfrm>
                <a:off x="2118086" y="3622794"/>
                <a:ext cx="183600" cy="208440"/>
              </p14:xfrm>
            </p:contentPart>
          </mc:Choice>
          <mc:Fallback xmlns="">
            <p:pic>
              <p:nvPicPr>
                <p:cNvPr id="32786" name="Freihand 32785">
                  <a:extLst>
                    <a:ext uri="{FF2B5EF4-FFF2-40B4-BE49-F238E27FC236}">
                      <a16:creationId xmlns:a16="http://schemas.microsoft.com/office/drawing/2014/main" id="{367B31F7-00C1-49FA-3DDF-C1EB412D240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100446" y="3605154"/>
                  <a:ext cx="2192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2787" name="Freihand 32786">
                  <a:extLst>
                    <a:ext uri="{FF2B5EF4-FFF2-40B4-BE49-F238E27FC236}">
                      <a16:creationId xmlns:a16="http://schemas.microsoft.com/office/drawing/2014/main" id="{6926AC55-5A66-8C9B-38B9-8BE7910FD012}"/>
                    </a:ext>
                  </a:extLst>
                </p14:cNvPr>
                <p14:cNvContentPartPr/>
                <p14:nvPr/>
              </p14:nvContentPartPr>
              <p14:xfrm>
                <a:off x="2362886" y="3623514"/>
                <a:ext cx="171000" cy="196200"/>
              </p14:xfrm>
            </p:contentPart>
          </mc:Choice>
          <mc:Fallback xmlns="">
            <p:pic>
              <p:nvPicPr>
                <p:cNvPr id="32787" name="Freihand 32786">
                  <a:extLst>
                    <a:ext uri="{FF2B5EF4-FFF2-40B4-BE49-F238E27FC236}">
                      <a16:creationId xmlns:a16="http://schemas.microsoft.com/office/drawing/2014/main" id="{6926AC55-5A66-8C9B-38B9-8BE7910FD01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344886" y="3605874"/>
                  <a:ext cx="2066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2788" name="Freihand 32787">
                  <a:extLst>
                    <a:ext uri="{FF2B5EF4-FFF2-40B4-BE49-F238E27FC236}">
                      <a16:creationId xmlns:a16="http://schemas.microsoft.com/office/drawing/2014/main" id="{78FB0238-9700-22B8-D0E4-B082C3D2F989}"/>
                    </a:ext>
                  </a:extLst>
                </p14:cNvPr>
                <p14:cNvContentPartPr/>
                <p14:nvPr/>
              </p14:nvContentPartPr>
              <p14:xfrm>
                <a:off x="2610566" y="3701274"/>
                <a:ext cx="60840" cy="105480"/>
              </p14:xfrm>
            </p:contentPart>
          </mc:Choice>
          <mc:Fallback xmlns="">
            <p:pic>
              <p:nvPicPr>
                <p:cNvPr id="32788" name="Freihand 32787">
                  <a:extLst>
                    <a:ext uri="{FF2B5EF4-FFF2-40B4-BE49-F238E27FC236}">
                      <a16:creationId xmlns:a16="http://schemas.microsoft.com/office/drawing/2014/main" id="{78FB0238-9700-22B8-D0E4-B082C3D2F98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592926" y="3683274"/>
                  <a:ext cx="964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2789" name="Freihand 32788">
                  <a:extLst>
                    <a:ext uri="{FF2B5EF4-FFF2-40B4-BE49-F238E27FC236}">
                      <a16:creationId xmlns:a16="http://schemas.microsoft.com/office/drawing/2014/main" id="{0B3890EA-9FFF-4B04-8A2C-0124C405B451}"/>
                    </a:ext>
                  </a:extLst>
                </p14:cNvPr>
                <p14:cNvContentPartPr/>
                <p14:nvPr/>
              </p14:nvContentPartPr>
              <p14:xfrm>
                <a:off x="2600126" y="3659874"/>
                <a:ext cx="155160" cy="22320"/>
              </p14:xfrm>
            </p:contentPart>
          </mc:Choice>
          <mc:Fallback xmlns="">
            <p:pic>
              <p:nvPicPr>
                <p:cNvPr id="32789" name="Freihand 32788">
                  <a:extLst>
                    <a:ext uri="{FF2B5EF4-FFF2-40B4-BE49-F238E27FC236}">
                      <a16:creationId xmlns:a16="http://schemas.microsoft.com/office/drawing/2014/main" id="{0B3890EA-9FFF-4B04-8A2C-0124C405B45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582486" y="3642234"/>
                  <a:ext cx="1908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2790" name="Freihand 32789">
                  <a:extLst>
                    <a:ext uri="{FF2B5EF4-FFF2-40B4-BE49-F238E27FC236}">
                      <a16:creationId xmlns:a16="http://schemas.microsoft.com/office/drawing/2014/main" id="{CA6176C1-B476-0F1C-46E5-941AD2DB40DF}"/>
                    </a:ext>
                  </a:extLst>
                </p14:cNvPr>
                <p14:cNvContentPartPr/>
                <p14:nvPr/>
              </p14:nvContentPartPr>
              <p14:xfrm>
                <a:off x="2788046" y="3646914"/>
                <a:ext cx="123120" cy="156600"/>
              </p14:xfrm>
            </p:contentPart>
          </mc:Choice>
          <mc:Fallback xmlns="">
            <p:pic>
              <p:nvPicPr>
                <p:cNvPr id="32790" name="Freihand 32789">
                  <a:extLst>
                    <a:ext uri="{FF2B5EF4-FFF2-40B4-BE49-F238E27FC236}">
                      <a16:creationId xmlns:a16="http://schemas.microsoft.com/office/drawing/2014/main" id="{CA6176C1-B476-0F1C-46E5-941AD2DB40D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70406" y="3628914"/>
                  <a:ext cx="1587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2791" name="Freihand 32790">
                  <a:extLst>
                    <a:ext uri="{FF2B5EF4-FFF2-40B4-BE49-F238E27FC236}">
                      <a16:creationId xmlns:a16="http://schemas.microsoft.com/office/drawing/2014/main" id="{D692408C-6083-E777-206E-B0D0975BE448}"/>
                    </a:ext>
                  </a:extLst>
                </p14:cNvPr>
                <p14:cNvContentPartPr/>
                <p14:nvPr/>
              </p14:nvContentPartPr>
              <p14:xfrm>
                <a:off x="2986046" y="3709914"/>
                <a:ext cx="8280" cy="27360"/>
              </p14:xfrm>
            </p:contentPart>
          </mc:Choice>
          <mc:Fallback xmlns="">
            <p:pic>
              <p:nvPicPr>
                <p:cNvPr id="32791" name="Freihand 32790">
                  <a:extLst>
                    <a:ext uri="{FF2B5EF4-FFF2-40B4-BE49-F238E27FC236}">
                      <a16:creationId xmlns:a16="http://schemas.microsoft.com/office/drawing/2014/main" id="{D692408C-6083-E777-206E-B0D0975BE44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968046" y="3691914"/>
                  <a:ext cx="43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2792" name="Freihand 32791">
                  <a:extLst>
                    <a:ext uri="{FF2B5EF4-FFF2-40B4-BE49-F238E27FC236}">
                      <a16:creationId xmlns:a16="http://schemas.microsoft.com/office/drawing/2014/main" id="{D1D31521-1699-9CDD-DFC3-F1086328B3BE}"/>
                    </a:ext>
                  </a:extLst>
                </p14:cNvPr>
                <p14:cNvContentPartPr/>
                <p14:nvPr/>
              </p14:nvContentPartPr>
              <p14:xfrm>
                <a:off x="2988566" y="3628194"/>
                <a:ext cx="159120" cy="203760"/>
              </p14:xfrm>
            </p:contentPart>
          </mc:Choice>
          <mc:Fallback xmlns="">
            <p:pic>
              <p:nvPicPr>
                <p:cNvPr id="32792" name="Freihand 32791">
                  <a:extLst>
                    <a:ext uri="{FF2B5EF4-FFF2-40B4-BE49-F238E27FC236}">
                      <a16:creationId xmlns:a16="http://schemas.microsoft.com/office/drawing/2014/main" id="{D1D31521-1699-9CDD-DFC3-F1086328B3B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970926" y="3610554"/>
                  <a:ext cx="1947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2793" name="Freihand 32792">
                  <a:extLst>
                    <a:ext uri="{FF2B5EF4-FFF2-40B4-BE49-F238E27FC236}">
                      <a16:creationId xmlns:a16="http://schemas.microsoft.com/office/drawing/2014/main" id="{53995C1B-8F3C-329E-F312-BCB82D57131E}"/>
                    </a:ext>
                  </a:extLst>
                </p14:cNvPr>
                <p14:cNvContentPartPr/>
                <p14:nvPr/>
              </p14:nvContentPartPr>
              <p14:xfrm>
                <a:off x="3185846" y="3685794"/>
                <a:ext cx="18360" cy="116280"/>
              </p14:xfrm>
            </p:contentPart>
          </mc:Choice>
          <mc:Fallback xmlns="">
            <p:pic>
              <p:nvPicPr>
                <p:cNvPr id="32793" name="Freihand 32792">
                  <a:extLst>
                    <a:ext uri="{FF2B5EF4-FFF2-40B4-BE49-F238E27FC236}">
                      <a16:creationId xmlns:a16="http://schemas.microsoft.com/office/drawing/2014/main" id="{53995C1B-8F3C-329E-F312-BCB82D57131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167846" y="3667794"/>
                  <a:ext cx="54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2794" name="Freihand 32793">
                  <a:extLst>
                    <a:ext uri="{FF2B5EF4-FFF2-40B4-BE49-F238E27FC236}">
                      <a16:creationId xmlns:a16="http://schemas.microsoft.com/office/drawing/2014/main" id="{B4C4E852-B3BA-0531-03B5-35D293D1CAF1}"/>
                    </a:ext>
                  </a:extLst>
                </p14:cNvPr>
                <p14:cNvContentPartPr/>
                <p14:nvPr/>
              </p14:nvContentPartPr>
              <p14:xfrm>
                <a:off x="3267926" y="3653034"/>
                <a:ext cx="212760" cy="175320"/>
              </p14:xfrm>
            </p:contentPart>
          </mc:Choice>
          <mc:Fallback xmlns="">
            <p:pic>
              <p:nvPicPr>
                <p:cNvPr id="32794" name="Freihand 32793">
                  <a:extLst>
                    <a:ext uri="{FF2B5EF4-FFF2-40B4-BE49-F238E27FC236}">
                      <a16:creationId xmlns:a16="http://schemas.microsoft.com/office/drawing/2014/main" id="{B4C4E852-B3BA-0531-03B5-35D293D1CAF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250286" y="3635394"/>
                  <a:ext cx="248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2795" name="Freihand 32794">
                  <a:extLst>
                    <a:ext uri="{FF2B5EF4-FFF2-40B4-BE49-F238E27FC236}">
                      <a16:creationId xmlns:a16="http://schemas.microsoft.com/office/drawing/2014/main" id="{A2EAD7B4-71DE-F782-E48C-840094479E75}"/>
                    </a:ext>
                  </a:extLst>
                </p14:cNvPr>
                <p14:cNvContentPartPr/>
                <p14:nvPr/>
              </p14:nvContentPartPr>
              <p14:xfrm>
                <a:off x="3500126" y="3686874"/>
                <a:ext cx="37800" cy="139320"/>
              </p14:xfrm>
            </p:contentPart>
          </mc:Choice>
          <mc:Fallback xmlns="">
            <p:pic>
              <p:nvPicPr>
                <p:cNvPr id="32795" name="Freihand 32794">
                  <a:extLst>
                    <a:ext uri="{FF2B5EF4-FFF2-40B4-BE49-F238E27FC236}">
                      <a16:creationId xmlns:a16="http://schemas.microsoft.com/office/drawing/2014/main" id="{A2EAD7B4-71DE-F782-E48C-840094479E7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482486" y="3669234"/>
                  <a:ext cx="734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2796" name="Freihand 32795">
                  <a:extLst>
                    <a:ext uri="{FF2B5EF4-FFF2-40B4-BE49-F238E27FC236}">
                      <a16:creationId xmlns:a16="http://schemas.microsoft.com/office/drawing/2014/main" id="{3EBF5E15-3F05-96EA-A8F7-F0FB3102F328}"/>
                    </a:ext>
                  </a:extLst>
                </p14:cNvPr>
                <p14:cNvContentPartPr/>
                <p14:nvPr/>
              </p14:nvContentPartPr>
              <p14:xfrm>
                <a:off x="3524966" y="3673914"/>
                <a:ext cx="209520" cy="138960"/>
              </p14:xfrm>
            </p:contentPart>
          </mc:Choice>
          <mc:Fallback xmlns="">
            <p:pic>
              <p:nvPicPr>
                <p:cNvPr id="32796" name="Freihand 32795">
                  <a:extLst>
                    <a:ext uri="{FF2B5EF4-FFF2-40B4-BE49-F238E27FC236}">
                      <a16:creationId xmlns:a16="http://schemas.microsoft.com/office/drawing/2014/main" id="{3EBF5E15-3F05-96EA-A8F7-F0FB3102F32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507326" y="3655914"/>
                  <a:ext cx="2451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2797" name="Freihand 32796">
                  <a:extLst>
                    <a:ext uri="{FF2B5EF4-FFF2-40B4-BE49-F238E27FC236}">
                      <a16:creationId xmlns:a16="http://schemas.microsoft.com/office/drawing/2014/main" id="{88C202CB-3865-08C2-776A-805EC0835251}"/>
                    </a:ext>
                  </a:extLst>
                </p14:cNvPr>
                <p14:cNvContentPartPr/>
                <p14:nvPr/>
              </p14:nvContentPartPr>
              <p14:xfrm>
                <a:off x="3132926" y="3568074"/>
                <a:ext cx="2520" cy="8280"/>
              </p14:xfrm>
            </p:contentPart>
          </mc:Choice>
          <mc:Fallback xmlns="">
            <p:pic>
              <p:nvPicPr>
                <p:cNvPr id="32797" name="Freihand 32796">
                  <a:extLst>
                    <a:ext uri="{FF2B5EF4-FFF2-40B4-BE49-F238E27FC236}">
                      <a16:creationId xmlns:a16="http://schemas.microsoft.com/office/drawing/2014/main" id="{88C202CB-3865-08C2-776A-805EC083525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115286" y="3550074"/>
                  <a:ext cx="381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2804" name="Freihand 32803">
                  <a:extLst>
                    <a:ext uri="{FF2B5EF4-FFF2-40B4-BE49-F238E27FC236}">
                      <a16:creationId xmlns:a16="http://schemas.microsoft.com/office/drawing/2014/main" id="{F2EF41F3-DD09-DE09-DEF6-D7037A754788}"/>
                    </a:ext>
                  </a:extLst>
                </p14:cNvPr>
                <p14:cNvContentPartPr/>
                <p14:nvPr/>
              </p14:nvContentPartPr>
              <p14:xfrm>
                <a:off x="3501566" y="3664194"/>
                <a:ext cx="3600" cy="53280"/>
              </p14:xfrm>
            </p:contentPart>
          </mc:Choice>
          <mc:Fallback xmlns="">
            <p:pic>
              <p:nvPicPr>
                <p:cNvPr id="32804" name="Freihand 32803">
                  <a:extLst>
                    <a:ext uri="{FF2B5EF4-FFF2-40B4-BE49-F238E27FC236}">
                      <a16:creationId xmlns:a16="http://schemas.microsoft.com/office/drawing/2014/main" id="{F2EF41F3-DD09-DE09-DEF6-D7037A75478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483926" y="3646554"/>
                  <a:ext cx="392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2805" name="Freihand 32804">
                  <a:extLst>
                    <a:ext uri="{FF2B5EF4-FFF2-40B4-BE49-F238E27FC236}">
                      <a16:creationId xmlns:a16="http://schemas.microsoft.com/office/drawing/2014/main" id="{66FEB201-B7C3-EA7B-96A5-776BE4987460}"/>
                    </a:ext>
                  </a:extLst>
                </p14:cNvPr>
                <p14:cNvContentPartPr/>
                <p14:nvPr/>
              </p14:nvContentPartPr>
              <p14:xfrm>
                <a:off x="3463046" y="3688674"/>
                <a:ext cx="149040" cy="31320"/>
              </p14:xfrm>
            </p:contentPart>
          </mc:Choice>
          <mc:Fallback xmlns="">
            <p:pic>
              <p:nvPicPr>
                <p:cNvPr id="32805" name="Freihand 32804">
                  <a:extLst>
                    <a:ext uri="{FF2B5EF4-FFF2-40B4-BE49-F238E27FC236}">
                      <a16:creationId xmlns:a16="http://schemas.microsoft.com/office/drawing/2014/main" id="{66FEB201-B7C3-EA7B-96A5-776BE498746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445046" y="3671034"/>
                  <a:ext cx="184680" cy="669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DD86D8-6B99-70F3-D866-3FA96E4E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6358209-5D2B-BA83-08AA-5D4EBEA9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 dirty="0" err="1"/>
              <a:t>Freienhagen</a:t>
            </a:r>
            <a:r>
              <a:rPr lang="en-US" altLang="de-DE" sz="1600" dirty="0"/>
              <a:t> – </a:t>
            </a:r>
            <a:r>
              <a:rPr lang="en-US" altLang="de-DE" sz="2400" i="1" dirty="0"/>
              <a:t>BAU</a:t>
            </a:r>
            <a:r>
              <a:rPr lang="de-DE" altLang="de-DE" sz="2400" i="1" dirty="0"/>
              <a:t>BELEBUNG</a:t>
            </a:r>
            <a:endParaRPr lang="en-US" altLang="de-DE" sz="2400" i="1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AA58793-E634-CA46-1907-BBBA16CDB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Ende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F5F9E34-8298-AA33-570E-2ABAB15C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82FBF75-3CC0-E5BA-889C-07F17ACB7C97}"/>
              </a:ext>
            </a:extLst>
          </p:cNvPr>
          <p:cNvGrpSpPr/>
          <p:nvPr/>
        </p:nvGrpSpPr>
        <p:grpSpPr>
          <a:xfrm>
            <a:off x="3131840" y="1412776"/>
            <a:ext cx="4131720" cy="568800"/>
            <a:chOff x="3363686" y="6101034"/>
            <a:chExt cx="4131720" cy="5688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6ED1A05C-9AB2-0AF1-DC66-05237685E477}"/>
                </a:ext>
              </a:extLst>
            </p:cNvPr>
            <p:cNvGrpSpPr/>
            <p:nvPr/>
          </p:nvGrpSpPr>
          <p:grpSpPr>
            <a:xfrm>
              <a:off x="3363686" y="6109314"/>
              <a:ext cx="465120" cy="539640"/>
              <a:chOff x="3363686" y="6109314"/>
              <a:chExt cx="465120" cy="539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5" name="Freihand 24">
                    <a:extLst>
                      <a:ext uri="{FF2B5EF4-FFF2-40B4-BE49-F238E27FC236}">
                        <a16:creationId xmlns:a16="http://schemas.microsoft.com/office/drawing/2014/main" id="{6D1DDD29-AA86-4E58-9E89-9B244C6DD079}"/>
                      </a:ext>
                    </a:extLst>
                  </p14:cNvPr>
                  <p14:cNvContentPartPr/>
                  <p14:nvPr/>
                </p14:nvContentPartPr>
                <p14:xfrm>
                  <a:off x="3424526" y="6146034"/>
                  <a:ext cx="11160" cy="39132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7D66512E-C1CA-AFE4-0659-B4D6B7D3200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406526" y="6128034"/>
                    <a:ext cx="46800" cy="42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086E4801-FA8E-AA2B-F442-870CF1F598C9}"/>
                      </a:ext>
                    </a:extLst>
                  </p14:cNvPr>
                  <p14:cNvContentPartPr/>
                  <p14:nvPr/>
                </p14:nvContentPartPr>
                <p14:xfrm>
                  <a:off x="3363686" y="6109314"/>
                  <a:ext cx="465120" cy="539640"/>
                </p14:xfrm>
              </p:contentPart>
            </mc:Choice>
            <mc:Fallback xmlns="">
              <p:pic>
                <p:nvPicPr>
                  <p:cNvPr id="19" name="Freihand 18">
                    <a:extLst>
                      <a:ext uri="{FF2B5EF4-FFF2-40B4-BE49-F238E27FC236}">
                        <a16:creationId xmlns:a16="http://schemas.microsoft.com/office/drawing/2014/main" id="{669F61F1-32D6-CA52-2F6F-894C5AA20DB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345686" y="6091674"/>
                    <a:ext cx="500760" cy="57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6ADE71C4-A782-F449-B051-F06138AD691E}"/>
                </a:ext>
              </a:extLst>
            </p:cNvPr>
            <p:cNvGrpSpPr/>
            <p:nvPr/>
          </p:nvGrpSpPr>
          <p:grpSpPr>
            <a:xfrm>
              <a:off x="4027886" y="6101034"/>
              <a:ext cx="3467520" cy="568800"/>
              <a:chOff x="4027886" y="6101034"/>
              <a:chExt cx="3467520" cy="56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A99EE3DA-B949-E07D-0C7F-26463251EB08}"/>
                      </a:ext>
                    </a:extLst>
                  </p14:cNvPr>
                  <p14:cNvContentPartPr/>
                  <p14:nvPr/>
                </p14:nvContentPartPr>
                <p14:xfrm>
                  <a:off x="4027886" y="6101034"/>
                  <a:ext cx="412920" cy="56268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3E4177A4-3B87-43FD-A60A-A9C0F66C55C6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10246" y="6083034"/>
                    <a:ext cx="448560" cy="59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8" name="Freihand 7">
                    <a:extLst>
                      <a:ext uri="{FF2B5EF4-FFF2-40B4-BE49-F238E27FC236}">
                        <a16:creationId xmlns:a16="http://schemas.microsoft.com/office/drawing/2014/main" id="{D4FBEA48-4024-5546-FE63-81675DEB6265}"/>
                      </a:ext>
                    </a:extLst>
                  </p14:cNvPr>
                  <p14:cNvContentPartPr/>
                  <p14:nvPr/>
                </p14:nvContentPartPr>
                <p14:xfrm>
                  <a:off x="4103846" y="6382194"/>
                  <a:ext cx="318240" cy="270000"/>
                </p14:xfrm>
              </p:contentPart>
            </mc:Choice>
            <mc:Fallback xmlns="">
              <p:pic>
                <p:nvPicPr>
                  <p:cNvPr id="23" name="Freihand 22">
                    <a:extLst>
                      <a:ext uri="{FF2B5EF4-FFF2-40B4-BE49-F238E27FC236}">
                        <a16:creationId xmlns:a16="http://schemas.microsoft.com/office/drawing/2014/main" id="{9BE9641D-99BF-7463-A51B-FB0F93DD253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085846" y="6364194"/>
                    <a:ext cx="353880" cy="30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8E1D4281-3022-715A-1A79-8023799061A6}"/>
                      </a:ext>
                    </a:extLst>
                  </p14:cNvPr>
                  <p14:cNvContentPartPr/>
                  <p14:nvPr/>
                </p14:nvContentPartPr>
                <p14:xfrm>
                  <a:off x="4432166" y="6341874"/>
                  <a:ext cx="57600" cy="327960"/>
                </p14:xfrm>
              </p:contentPart>
            </mc:Choice>
            <mc:Fallback xmlns="">
              <p:pic>
                <p:nvPicPr>
                  <p:cNvPr id="24" name="Freihand 23">
                    <a:extLst>
                      <a:ext uri="{FF2B5EF4-FFF2-40B4-BE49-F238E27FC236}">
                        <a16:creationId xmlns:a16="http://schemas.microsoft.com/office/drawing/2014/main" id="{3D7D8943-E32D-196A-A45C-6B9D6FDE15F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414166" y="6324234"/>
                    <a:ext cx="9324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05D4F36E-8C83-35FD-C4F7-AA1BE77E13E1}"/>
                      </a:ext>
                    </a:extLst>
                  </p14:cNvPr>
                  <p14:cNvContentPartPr/>
                  <p14:nvPr/>
                </p14:nvContentPartPr>
                <p14:xfrm>
                  <a:off x="4627286" y="6213714"/>
                  <a:ext cx="295560" cy="35568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0C6F966F-66B0-4E9D-FDE2-1071A5A8D94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609646" y="6196074"/>
                    <a:ext cx="331200" cy="39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EACE2A1E-A337-0CE1-3714-B3B04B2F0B5B}"/>
                      </a:ext>
                    </a:extLst>
                  </p14:cNvPr>
                  <p14:cNvContentPartPr/>
                  <p14:nvPr/>
                </p14:nvContentPartPr>
                <p14:xfrm>
                  <a:off x="5138846" y="6331074"/>
                  <a:ext cx="14760" cy="19008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21D22606-8A66-DB0E-8E32-A5C50FA1832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120846" y="6313074"/>
                    <a:ext cx="5040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24C0B7DF-0049-1F72-DE4F-F0AE5756F093}"/>
                      </a:ext>
                    </a:extLst>
                  </p14:cNvPr>
                  <p14:cNvContentPartPr/>
                  <p14:nvPr/>
                </p14:nvContentPartPr>
                <p14:xfrm>
                  <a:off x="5146046" y="6191034"/>
                  <a:ext cx="176760" cy="42732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69D92DBF-B097-785A-75AF-F2EFE1A6BF4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128046" y="6173034"/>
                    <a:ext cx="212400" cy="46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67FD79FF-8635-592D-9FAB-2895DAC638A0}"/>
                      </a:ext>
                    </a:extLst>
                  </p14:cNvPr>
                  <p14:cNvContentPartPr/>
                  <p14:nvPr/>
                </p14:nvContentPartPr>
                <p14:xfrm>
                  <a:off x="5389046" y="6331434"/>
                  <a:ext cx="230400" cy="22788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D40BC9B4-7704-2279-6C66-D04EBC88114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371406" y="6313434"/>
                    <a:ext cx="26604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4" name="Freihand 13">
                    <a:extLst>
                      <a:ext uri="{FF2B5EF4-FFF2-40B4-BE49-F238E27FC236}">
                        <a16:creationId xmlns:a16="http://schemas.microsoft.com/office/drawing/2014/main" id="{7A1D94E2-F55D-2C3A-275A-FA727143E4D0}"/>
                      </a:ext>
                    </a:extLst>
                  </p14:cNvPr>
                  <p14:cNvContentPartPr/>
                  <p14:nvPr/>
                </p14:nvContentPartPr>
                <p14:xfrm>
                  <a:off x="5402366" y="6392994"/>
                  <a:ext cx="119880" cy="1584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0392D9FD-9E89-792D-0E87-DCADCB8A039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384366" y="6374994"/>
                    <a:ext cx="15552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5" name="Freihand 14">
                    <a:extLst>
                      <a:ext uri="{FF2B5EF4-FFF2-40B4-BE49-F238E27FC236}">
                        <a16:creationId xmlns:a16="http://schemas.microsoft.com/office/drawing/2014/main" id="{AFA9A12E-0899-CC7E-4729-211A42725807}"/>
                      </a:ext>
                    </a:extLst>
                  </p14:cNvPr>
                  <p14:cNvContentPartPr/>
                  <p14:nvPr/>
                </p14:nvContentPartPr>
                <p14:xfrm>
                  <a:off x="5402726" y="6271314"/>
                  <a:ext cx="208440" cy="2808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FE6A0553-8B31-DA94-9302-7DFF53014D5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385086" y="6253674"/>
                    <a:ext cx="24408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6" name="Freihand 15">
                    <a:extLst>
                      <a:ext uri="{FF2B5EF4-FFF2-40B4-BE49-F238E27FC236}">
                        <a16:creationId xmlns:a16="http://schemas.microsoft.com/office/drawing/2014/main" id="{6E24EB29-8BA4-27FD-F04D-DA50CE5A9B25}"/>
                      </a:ext>
                    </a:extLst>
                  </p14:cNvPr>
                  <p14:cNvContentPartPr/>
                  <p14:nvPr/>
                </p14:nvContentPartPr>
                <p14:xfrm>
                  <a:off x="5648966" y="6341154"/>
                  <a:ext cx="228600" cy="20700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D95E5A94-2ADE-7EC5-19F1-953377CEC3B0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630966" y="6323154"/>
                    <a:ext cx="26424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7" name="Freihand 16">
                    <a:extLst>
                      <a:ext uri="{FF2B5EF4-FFF2-40B4-BE49-F238E27FC236}">
                        <a16:creationId xmlns:a16="http://schemas.microsoft.com/office/drawing/2014/main" id="{D0FAD23A-8C78-6E68-5959-599958A35507}"/>
                      </a:ext>
                    </a:extLst>
                  </p14:cNvPr>
                  <p14:cNvContentPartPr/>
                  <p14:nvPr/>
                </p14:nvContentPartPr>
                <p14:xfrm>
                  <a:off x="5852366" y="6316674"/>
                  <a:ext cx="255240" cy="22068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B453B6C6-B917-88D3-9970-4F9B0B79C50F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834726" y="6299034"/>
                    <a:ext cx="29088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3875574F-4643-F456-6D99-AAED3192933F}"/>
                      </a:ext>
                    </a:extLst>
                  </p14:cNvPr>
                  <p14:cNvContentPartPr/>
                  <p14:nvPr/>
                </p14:nvContentPartPr>
                <p14:xfrm>
                  <a:off x="5908886" y="6279954"/>
                  <a:ext cx="289800" cy="178920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2500BE0B-E849-8223-9BD6-EA3B7B65605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891246" y="6262314"/>
                    <a:ext cx="32544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9" name="Freihand 18">
                    <a:extLst>
                      <a:ext uri="{FF2B5EF4-FFF2-40B4-BE49-F238E27FC236}">
                        <a16:creationId xmlns:a16="http://schemas.microsoft.com/office/drawing/2014/main" id="{3672E2E4-1855-8AB9-DE76-56FB9C4CB01D}"/>
                      </a:ext>
                    </a:extLst>
                  </p14:cNvPr>
                  <p14:cNvContentPartPr/>
                  <p14:nvPr/>
                </p14:nvContentPartPr>
                <p14:xfrm>
                  <a:off x="6178886" y="6286434"/>
                  <a:ext cx="166320" cy="26820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8DA88AAF-7DF7-6F9F-0FBB-A4EC22D1C2BC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161246" y="6268434"/>
                    <a:ext cx="20196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0" name="Freihand 19">
                    <a:extLst>
                      <a:ext uri="{FF2B5EF4-FFF2-40B4-BE49-F238E27FC236}">
                        <a16:creationId xmlns:a16="http://schemas.microsoft.com/office/drawing/2014/main" id="{8C1009F9-0608-0EB9-6A37-3B8FAAED5265}"/>
                      </a:ext>
                    </a:extLst>
                  </p14:cNvPr>
                  <p14:cNvContentPartPr/>
                  <p14:nvPr/>
                </p14:nvContentPartPr>
                <p14:xfrm>
                  <a:off x="6382646" y="6298674"/>
                  <a:ext cx="355680" cy="24048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9AE34491-C52B-8169-42BF-BFE00B1A4BC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364646" y="6280674"/>
                    <a:ext cx="391320" cy="27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1" name="Freihand 20">
                    <a:extLst>
                      <a:ext uri="{FF2B5EF4-FFF2-40B4-BE49-F238E27FC236}">
                        <a16:creationId xmlns:a16="http://schemas.microsoft.com/office/drawing/2014/main" id="{DAE9B972-0D41-2E5A-08C0-706A577CD7B9}"/>
                      </a:ext>
                    </a:extLst>
                  </p14:cNvPr>
                  <p14:cNvContentPartPr/>
                  <p14:nvPr/>
                </p14:nvContentPartPr>
                <p14:xfrm>
                  <a:off x="6812846" y="6344754"/>
                  <a:ext cx="26640" cy="174600"/>
                </p14:xfrm>
              </p:contentPart>
            </mc:Choice>
            <mc:Fallback xmlns="">
              <p:pic>
                <p:nvPicPr>
                  <p:cNvPr id="37" name="Freihand 36">
                    <a:extLst>
                      <a:ext uri="{FF2B5EF4-FFF2-40B4-BE49-F238E27FC236}">
                        <a16:creationId xmlns:a16="http://schemas.microsoft.com/office/drawing/2014/main" id="{B480BDCC-48E6-4C6A-FA5E-A83ACD1EA8E1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794846" y="6326754"/>
                    <a:ext cx="6228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A605BD6B-0185-A8AC-8D69-BAFD66D64E17}"/>
                      </a:ext>
                    </a:extLst>
                  </p14:cNvPr>
                  <p14:cNvContentPartPr/>
                  <p14:nvPr/>
                </p14:nvContentPartPr>
                <p14:xfrm>
                  <a:off x="6849566" y="6348714"/>
                  <a:ext cx="261000" cy="16128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3BFAF795-930C-8647-3BE5-FB084E892EBD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831926" y="6330714"/>
                    <a:ext cx="29664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3" name="Freihand 22">
                    <a:extLst>
                      <a:ext uri="{FF2B5EF4-FFF2-40B4-BE49-F238E27FC236}">
                        <a16:creationId xmlns:a16="http://schemas.microsoft.com/office/drawing/2014/main" id="{5AA41124-D592-35FD-B86F-B52665F6FED2}"/>
                      </a:ext>
                    </a:extLst>
                  </p14:cNvPr>
                  <p14:cNvContentPartPr/>
                  <p14:nvPr/>
                </p14:nvContentPartPr>
                <p14:xfrm>
                  <a:off x="7223246" y="6317754"/>
                  <a:ext cx="272160" cy="23256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3DCF65E3-7E78-AD89-E5B8-F7CBD565143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205606" y="6300114"/>
                    <a:ext cx="30780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4" name="Freihand 23">
                    <a:extLst>
                      <a:ext uri="{FF2B5EF4-FFF2-40B4-BE49-F238E27FC236}">
                        <a16:creationId xmlns:a16="http://schemas.microsoft.com/office/drawing/2014/main" id="{806BA686-C38D-432B-E9C8-A18554FD8FFC}"/>
                      </a:ext>
                    </a:extLst>
                  </p14:cNvPr>
                  <p14:cNvContentPartPr/>
                  <p14:nvPr/>
                </p14:nvContentPartPr>
                <p14:xfrm>
                  <a:off x="6405686" y="6366354"/>
                  <a:ext cx="33840" cy="11124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052169F9-31C1-453F-CCDC-A2FE89A6206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387686" y="6348354"/>
                    <a:ext cx="69480" cy="146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392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6358209-5D2B-BA83-08AA-5D4EBEA9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BT" panose="020B0602020204020303" pitchFamily="34" charset="0"/>
                <a:ea typeface="+mn-ea"/>
                <a:cs typeface="+mn-cs"/>
              </a:rPr>
              <a:t>Freienhagen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BT" panose="020B0602020204020303" pitchFamily="34" charset="0"/>
                <a:ea typeface="+mn-ea"/>
                <a:cs typeface="+mn-cs"/>
              </a:rPr>
              <a:t> – </a:t>
            </a:r>
            <a:r>
              <a:rPr kumimoji="0" lang="en-US" altLang="de-DE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BT" panose="020B0602020204020303" pitchFamily="34" charset="0"/>
                <a:ea typeface="+mn-ea"/>
                <a:cs typeface="+mn-cs"/>
              </a:rPr>
              <a:t>BAU</a:t>
            </a:r>
            <a:r>
              <a:rPr kumimoji="0" lang="de-DE" altLang="de-DE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BT" panose="020B0602020204020303" pitchFamily="34" charset="0"/>
                <a:ea typeface="+mn-ea"/>
                <a:cs typeface="+mn-cs"/>
              </a:rPr>
              <a:t>BELEBUNG</a:t>
            </a:r>
            <a:endParaRPr kumimoji="0" lang="en-US" altLang="de-DE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Md BT" panose="020B0602020204020303" pitchFamily="34" charset="0"/>
              <a:ea typeface="+mn-ea"/>
              <a:cs typeface="+mn-cs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AA58793-E634-CA46-1907-BBBA16CDB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Home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F5F9E34-8298-AA33-570E-2ABAB15C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A59C9D1E-90BF-886D-28C1-84BBDA59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" y="1295400"/>
            <a:ext cx="9144000" cy="47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01021B5C-8AEE-7115-9EF5-9ED038B66B58}"/>
                  </a:ext>
                </a:extLst>
              </p14:cNvPr>
              <p14:cNvContentPartPr/>
              <p14:nvPr/>
            </p14:nvContentPartPr>
            <p14:xfrm>
              <a:off x="3479966" y="1977594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01021B5C-8AEE-7115-9EF5-9ED038B66B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5966" y="18699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B32AC6FA-A2A2-14D9-08F3-2EC3E33BE7C3}"/>
                  </a:ext>
                </a:extLst>
              </p14:cNvPr>
              <p14:cNvContentPartPr/>
              <p14:nvPr/>
            </p14:nvContentPartPr>
            <p14:xfrm>
              <a:off x="2668526" y="2301594"/>
              <a:ext cx="371520" cy="3150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B32AC6FA-A2A2-14D9-08F3-2EC3E33BE7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4886" y="2193954"/>
                <a:ext cx="479160" cy="53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6AC50FB-F50A-9D8A-CC54-B9FB77CDE227}"/>
              </a:ext>
            </a:extLst>
          </p:cNvPr>
          <p:cNvGrpSpPr/>
          <p:nvPr/>
        </p:nvGrpSpPr>
        <p:grpSpPr>
          <a:xfrm>
            <a:off x="2576726" y="2138514"/>
            <a:ext cx="729360" cy="703440"/>
            <a:chOff x="2576726" y="2138514"/>
            <a:chExt cx="729360" cy="70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356D8028-69B6-A064-5F5D-AB9BC5717C70}"/>
                    </a:ext>
                  </a:extLst>
                </p14:cNvPr>
                <p14:cNvContentPartPr/>
                <p14:nvPr/>
              </p14:nvContentPartPr>
              <p14:xfrm>
                <a:off x="2576726" y="2138514"/>
                <a:ext cx="729360" cy="7034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356D8028-69B6-A064-5F5D-AB9BC5717C7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14086" y="2075874"/>
                  <a:ext cx="855000" cy="82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E5A2E887-9863-6F63-F892-BB15B84CF0DF}"/>
                    </a:ext>
                  </a:extLst>
                </p14:cNvPr>
                <p14:cNvContentPartPr/>
                <p14:nvPr/>
              </p14:nvContentPartPr>
              <p14:xfrm>
                <a:off x="2658086" y="2232474"/>
                <a:ext cx="576360" cy="49644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E5A2E887-9863-6F63-F892-BB15B84CF0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95446" y="2169834"/>
                  <a:ext cx="702000" cy="6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AE122BB-067D-3BD5-9E91-7682AA2165DA}"/>
              </a:ext>
            </a:extLst>
          </p:cNvPr>
          <p:cNvGrpSpPr/>
          <p:nvPr/>
        </p:nvGrpSpPr>
        <p:grpSpPr>
          <a:xfrm>
            <a:off x="869966" y="3068394"/>
            <a:ext cx="784800" cy="646920"/>
            <a:chOff x="869966" y="3068394"/>
            <a:chExt cx="784800" cy="6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6E3F54EF-0091-DFF1-AA75-AC1013A4AF76}"/>
                    </a:ext>
                  </a:extLst>
                </p14:cNvPr>
                <p14:cNvContentPartPr/>
                <p14:nvPr/>
              </p14:nvContentPartPr>
              <p14:xfrm>
                <a:off x="893726" y="3085674"/>
                <a:ext cx="554760" cy="6296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6E3F54EF-0091-DFF1-AA75-AC1013A4AF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0726" y="3023034"/>
                  <a:ext cx="680400" cy="75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9EB863B2-7D83-F8E2-1B74-B0E9B890E3FE}"/>
                    </a:ext>
                  </a:extLst>
                </p14:cNvPr>
                <p14:cNvContentPartPr/>
                <p14:nvPr/>
              </p14:nvContentPartPr>
              <p14:xfrm>
                <a:off x="869966" y="3068394"/>
                <a:ext cx="784800" cy="63360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9EB863B2-7D83-F8E2-1B74-B0E9B890E3F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7326" y="3005754"/>
                  <a:ext cx="910440" cy="75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02C2628-20FE-7439-4B7D-20394CD0EA1E}"/>
              </a:ext>
            </a:extLst>
          </p:cNvPr>
          <p:cNvGrpSpPr/>
          <p:nvPr/>
        </p:nvGrpSpPr>
        <p:grpSpPr>
          <a:xfrm>
            <a:off x="8102006" y="3602274"/>
            <a:ext cx="708840" cy="748800"/>
            <a:chOff x="8102006" y="3602274"/>
            <a:chExt cx="708840" cy="74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8123677-BC35-D9E8-787C-2F3AA62233CF}"/>
                    </a:ext>
                  </a:extLst>
                </p14:cNvPr>
                <p14:cNvContentPartPr/>
                <p14:nvPr/>
              </p14:nvContentPartPr>
              <p14:xfrm>
                <a:off x="8102006" y="3674634"/>
                <a:ext cx="708840" cy="5670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8123677-BC35-D9E8-787C-2F3AA62233C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39006" y="3611994"/>
                  <a:ext cx="834480" cy="69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7F4897D4-0990-18FD-BAF8-9C0B3B82EA6C}"/>
                    </a:ext>
                  </a:extLst>
                </p14:cNvPr>
                <p14:cNvContentPartPr/>
                <p14:nvPr/>
              </p14:nvContentPartPr>
              <p14:xfrm>
                <a:off x="8115326" y="3602274"/>
                <a:ext cx="590040" cy="7488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7F4897D4-0990-18FD-BAF8-9C0B3B82EA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52326" y="3539634"/>
                  <a:ext cx="715680" cy="87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645F299-DC36-3889-6315-235E7084BE42}"/>
              </a:ext>
            </a:extLst>
          </p:cNvPr>
          <p:cNvGrpSpPr/>
          <p:nvPr/>
        </p:nvGrpSpPr>
        <p:grpSpPr>
          <a:xfrm>
            <a:off x="3363686" y="6101034"/>
            <a:ext cx="4131720" cy="568800"/>
            <a:chOff x="3363686" y="6101034"/>
            <a:chExt cx="4131720" cy="568800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B45981A5-7C95-52C4-9A58-4A33C51B7F05}"/>
                </a:ext>
              </a:extLst>
            </p:cNvPr>
            <p:cNvGrpSpPr/>
            <p:nvPr/>
          </p:nvGrpSpPr>
          <p:grpSpPr>
            <a:xfrm>
              <a:off x="3363686" y="6109314"/>
              <a:ext cx="465120" cy="539640"/>
              <a:chOff x="3363686" y="6109314"/>
              <a:chExt cx="465120" cy="539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7D66512E-C1CA-AFE4-0659-B4D6B7D3200A}"/>
                      </a:ext>
                    </a:extLst>
                  </p14:cNvPr>
                  <p14:cNvContentPartPr/>
                  <p14:nvPr/>
                </p14:nvContentPartPr>
                <p14:xfrm>
                  <a:off x="3424526" y="6146034"/>
                  <a:ext cx="11160" cy="39132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7D66512E-C1CA-AFE4-0659-B4D6B7D3200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406526" y="6128034"/>
                    <a:ext cx="46800" cy="42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Freihand 18">
                    <a:extLst>
                      <a:ext uri="{FF2B5EF4-FFF2-40B4-BE49-F238E27FC236}">
                        <a16:creationId xmlns:a16="http://schemas.microsoft.com/office/drawing/2014/main" id="{669F61F1-32D6-CA52-2F6F-894C5AA20DB9}"/>
                      </a:ext>
                    </a:extLst>
                  </p14:cNvPr>
                  <p14:cNvContentPartPr/>
                  <p14:nvPr/>
                </p14:nvContentPartPr>
                <p14:xfrm>
                  <a:off x="3363686" y="6109314"/>
                  <a:ext cx="465120" cy="539640"/>
                </p14:xfrm>
              </p:contentPart>
            </mc:Choice>
            <mc:Fallback xmlns="">
              <p:pic>
                <p:nvPicPr>
                  <p:cNvPr id="19" name="Freihand 18">
                    <a:extLst>
                      <a:ext uri="{FF2B5EF4-FFF2-40B4-BE49-F238E27FC236}">
                        <a16:creationId xmlns:a16="http://schemas.microsoft.com/office/drawing/2014/main" id="{669F61F1-32D6-CA52-2F6F-894C5AA20DB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345686" y="6091674"/>
                    <a:ext cx="500760" cy="57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223384CD-B389-BC77-0D0B-EA406DE71041}"/>
                </a:ext>
              </a:extLst>
            </p:cNvPr>
            <p:cNvGrpSpPr/>
            <p:nvPr/>
          </p:nvGrpSpPr>
          <p:grpSpPr>
            <a:xfrm>
              <a:off x="4027886" y="6101034"/>
              <a:ext cx="3467520" cy="568800"/>
              <a:chOff x="4027886" y="6101034"/>
              <a:chExt cx="3467520" cy="56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3E4177A4-3B87-43FD-A60A-A9C0F66C55C6}"/>
                      </a:ext>
                    </a:extLst>
                  </p14:cNvPr>
                  <p14:cNvContentPartPr/>
                  <p14:nvPr/>
                </p14:nvContentPartPr>
                <p14:xfrm>
                  <a:off x="4027886" y="6101034"/>
                  <a:ext cx="412920" cy="56268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3E4177A4-3B87-43FD-A60A-A9C0F66C55C6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10246" y="6083034"/>
                    <a:ext cx="448560" cy="59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3" name="Freihand 22">
                    <a:extLst>
                      <a:ext uri="{FF2B5EF4-FFF2-40B4-BE49-F238E27FC236}">
                        <a16:creationId xmlns:a16="http://schemas.microsoft.com/office/drawing/2014/main" id="{9BE9641D-99BF-7463-A51B-FB0F93DD2536}"/>
                      </a:ext>
                    </a:extLst>
                  </p14:cNvPr>
                  <p14:cNvContentPartPr/>
                  <p14:nvPr/>
                </p14:nvContentPartPr>
                <p14:xfrm>
                  <a:off x="4103846" y="6382194"/>
                  <a:ext cx="318240" cy="270000"/>
                </p14:xfrm>
              </p:contentPart>
            </mc:Choice>
            <mc:Fallback xmlns="">
              <p:pic>
                <p:nvPicPr>
                  <p:cNvPr id="23" name="Freihand 22">
                    <a:extLst>
                      <a:ext uri="{FF2B5EF4-FFF2-40B4-BE49-F238E27FC236}">
                        <a16:creationId xmlns:a16="http://schemas.microsoft.com/office/drawing/2014/main" id="{9BE9641D-99BF-7463-A51B-FB0F93DD253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085846" y="6364194"/>
                    <a:ext cx="353880" cy="30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4" name="Freihand 23">
                    <a:extLst>
                      <a:ext uri="{FF2B5EF4-FFF2-40B4-BE49-F238E27FC236}">
                        <a16:creationId xmlns:a16="http://schemas.microsoft.com/office/drawing/2014/main" id="{3D7D8943-E32D-196A-A45C-6B9D6FDE15FE}"/>
                      </a:ext>
                    </a:extLst>
                  </p14:cNvPr>
                  <p14:cNvContentPartPr/>
                  <p14:nvPr/>
                </p14:nvContentPartPr>
                <p14:xfrm>
                  <a:off x="4432166" y="6341874"/>
                  <a:ext cx="57600" cy="327960"/>
                </p14:xfrm>
              </p:contentPart>
            </mc:Choice>
            <mc:Fallback xmlns="">
              <p:pic>
                <p:nvPicPr>
                  <p:cNvPr id="24" name="Freihand 23">
                    <a:extLst>
                      <a:ext uri="{FF2B5EF4-FFF2-40B4-BE49-F238E27FC236}">
                        <a16:creationId xmlns:a16="http://schemas.microsoft.com/office/drawing/2014/main" id="{3D7D8943-E32D-196A-A45C-6B9D6FDE15F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414166" y="6324234"/>
                    <a:ext cx="9324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0C6F966F-66B0-4E9D-FDE2-1071A5A8D947}"/>
                      </a:ext>
                    </a:extLst>
                  </p14:cNvPr>
                  <p14:cNvContentPartPr/>
                  <p14:nvPr/>
                </p14:nvContentPartPr>
                <p14:xfrm>
                  <a:off x="4627286" y="6213714"/>
                  <a:ext cx="295560" cy="35568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0C6F966F-66B0-4E9D-FDE2-1071A5A8D94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609646" y="6196074"/>
                    <a:ext cx="331200" cy="39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7" name="Freihand 26">
                    <a:extLst>
                      <a:ext uri="{FF2B5EF4-FFF2-40B4-BE49-F238E27FC236}">
                        <a16:creationId xmlns:a16="http://schemas.microsoft.com/office/drawing/2014/main" id="{21D22606-8A66-DB0E-8E32-A5C50FA18322}"/>
                      </a:ext>
                    </a:extLst>
                  </p14:cNvPr>
                  <p14:cNvContentPartPr/>
                  <p14:nvPr/>
                </p14:nvContentPartPr>
                <p14:xfrm>
                  <a:off x="5138846" y="6331074"/>
                  <a:ext cx="14760" cy="19008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21D22606-8A66-DB0E-8E32-A5C50FA1832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120846" y="6313074"/>
                    <a:ext cx="5040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8" name="Freihand 27">
                    <a:extLst>
                      <a:ext uri="{FF2B5EF4-FFF2-40B4-BE49-F238E27FC236}">
                        <a16:creationId xmlns:a16="http://schemas.microsoft.com/office/drawing/2014/main" id="{69D92DBF-B097-785A-75AF-F2EFE1A6BF4B}"/>
                      </a:ext>
                    </a:extLst>
                  </p14:cNvPr>
                  <p14:cNvContentPartPr/>
                  <p14:nvPr/>
                </p14:nvContentPartPr>
                <p14:xfrm>
                  <a:off x="5146046" y="6191034"/>
                  <a:ext cx="176760" cy="42732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69D92DBF-B097-785A-75AF-F2EFE1A6BF4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128046" y="6173034"/>
                    <a:ext cx="212400" cy="46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9" name="Freihand 28">
                    <a:extLst>
                      <a:ext uri="{FF2B5EF4-FFF2-40B4-BE49-F238E27FC236}">
                        <a16:creationId xmlns:a16="http://schemas.microsoft.com/office/drawing/2014/main" id="{D40BC9B4-7704-2279-6C66-D04EBC88114D}"/>
                      </a:ext>
                    </a:extLst>
                  </p14:cNvPr>
                  <p14:cNvContentPartPr/>
                  <p14:nvPr/>
                </p14:nvContentPartPr>
                <p14:xfrm>
                  <a:off x="5389046" y="6331434"/>
                  <a:ext cx="230400" cy="22788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D40BC9B4-7704-2279-6C66-D04EBC88114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371406" y="6313434"/>
                    <a:ext cx="26604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0" name="Freihand 29">
                    <a:extLst>
                      <a:ext uri="{FF2B5EF4-FFF2-40B4-BE49-F238E27FC236}">
                        <a16:creationId xmlns:a16="http://schemas.microsoft.com/office/drawing/2014/main" id="{0392D9FD-9E89-792D-0E87-DCADCB8A0399}"/>
                      </a:ext>
                    </a:extLst>
                  </p14:cNvPr>
                  <p14:cNvContentPartPr/>
                  <p14:nvPr/>
                </p14:nvContentPartPr>
                <p14:xfrm>
                  <a:off x="5402366" y="6392994"/>
                  <a:ext cx="119880" cy="1584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0392D9FD-9E89-792D-0E87-DCADCB8A039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384366" y="6374994"/>
                    <a:ext cx="15552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FE6A0553-8B31-DA94-9302-7DFF53014D56}"/>
                      </a:ext>
                    </a:extLst>
                  </p14:cNvPr>
                  <p14:cNvContentPartPr/>
                  <p14:nvPr/>
                </p14:nvContentPartPr>
                <p14:xfrm>
                  <a:off x="5402726" y="6271314"/>
                  <a:ext cx="208440" cy="2808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FE6A0553-8B31-DA94-9302-7DFF53014D5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385086" y="6253674"/>
                    <a:ext cx="24408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D95E5A94-2ADE-7EC5-19F1-953377CEC3B0}"/>
                      </a:ext>
                    </a:extLst>
                  </p14:cNvPr>
                  <p14:cNvContentPartPr/>
                  <p14:nvPr/>
                </p14:nvContentPartPr>
                <p14:xfrm>
                  <a:off x="5648966" y="6341154"/>
                  <a:ext cx="228600" cy="20700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D95E5A94-2ADE-7EC5-19F1-953377CEC3B0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630966" y="6323154"/>
                    <a:ext cx="26424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B453B6C6-B917-88D3-9970-4F9B0B79C50F}"/>
                      </a:ext>
                    </a:extLst>
                  </p14:cNvPr>
                  <p14:cNvContentPartPr/>
                  <p14:nvPr/>
                </p14:nvContentPartPr>
                <p14:xfrm>
                  <a:off x="5852366" y="6316674"/>
                  <a:ext cx="255240" cy="22068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B453B6C6-B917-88D3-9970-4F9B0B79C50F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834726" y="6299034"/>
                    <a:ext cx="29088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4" name="Freihand 33">
                    <a:extLst>
                      <a:ext uri="{FF2B5EF4-FFF2-40B4-BE49-F238E27FC236}">
                        <a16:creationId xmlns:a16="http://schemas.microsoft.com/office/drawing/2014/main" id="{2500BE0B-E849-8223-9BD6-EA3B7B65605D}"/>
                      </a:ext>
                    </a:extLst>
                  </p14:cNvPr>
                  <p14:cNvContentPartPr/>
                  <p14:nvPr/>
                </p14:nvContentPartPr>
                <p14:xfrm>
                  <a:off x="5908886" y="6279954"/>
                  <a:ext cx="289800" cy="178920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2500BE0B-E849-8223-9BD6-EA3B7B65605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891246" y="6262314"/>
                    <a:ext cx="32544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8DA88AAF-7DF7-6F9F-0FBB-A4EC22D1C2BC}"/>
                      </a:ext>
                    </a:extLst>
                  </p14:cNvPr>
                  <p14:cNvContentPartPr/>
                  <p14:nvPr/>
                </p14:nvContentPartPr>
                <p14:xfrm>
                  <a:off x="6178886" y="6286434"/>
                  <a:ext cx="166320" cy="26820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8DA88AAF-7DF7-6F9F-0FBB-A4EC22D1C2BC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161246" y="6268434"/>
                    <a:ext cx="20196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6" name="Freihand 35">
                    <a:extLst>
                      <a:ext uri="{FF2B5EF4-FFF2-40B4-BE49-F238E27FC236}">
                        <a16:creationId xmlns:a16="http://schemas.microsoft.com/office/drawing/2014/main" id="{9AE34491-C52B-8169-42BF-BFE00B1A4BC7}"/>
                      </a:ext>
                    </a:extLst>
                  </p14:cNvPr>
                  <p14:cNvContentPartPr/>
                  <p14:nvPr/>
                </p14:nvContentPartPr>
                <p14:xfrm>
                  <a:off x="6382646" y="6298674"/>
                  <a:ext cx="355680" cy="24048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9AE34491-C52B-8169-42BF-BFE00B1A4BC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364646" y="6280674"/>
                    <a:ext cx="391320" cy="27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7" name="Freihand 36">
                    <a:extLst>
                      <a:ext uri="{FF2B5EF4-FFF2-40B4-BE49-F238E27FC236}">
                        <a16:creationId xmlns:a16="http://schemas.microsoft.com/office/drawing/2014/main" id="{B480BDCC-48E6-4C6A-FA5E-A83ACD1EA8E1}"/>
                      </a:ext>
                    </a:extLst>
                  </p14:cNvPr>
                  <p14:cNvContentPartPr/>
                  <p14:nvPr/>
                </p14:nvContentPartPr>
                <p14:xfrm>
                  <a:off x="6812846" y="6344754"/>
                  <a:ext cx="26640" cy="174600"/>
                </p14:xfrm>
              </p:contentPart>
            </mc:Choice>
            <mc:Fallback xmlns="">
              <p:pic>
                <p:nvPicPr>
                  <p:cNvPr id="37" name="Freihand 36">
                    <a:extLst>
                      <a:ext uri="{FF2B5EF4-FFF2-40B4-BE49-F238E27FC236}">
                        <a16:creationId xmlns:a16="http://schemas.microsoft.com/office/drawing/2014/main" id="{B480BDCC-48E6-4C6A-FA5E-A83ACD1EA8E1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794846" y="6326754"/>
                    <a:ext cx="6228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8" name="Freihand 37">
                    <a:extLst>
                      <a:ext uri="{FF2B5EF4-FFF2-40B4-BE49-F238E27FC236}">
                        <a16:creationId xmlns:a16="http://schemas.microsoft.com/office/drawing/2014/main" id="{3BFAF795-930C-8647-3BE5-FB084E892EBD}"/>
                      </a:ext>
                    </a:extLst>
                  </p14:cNvPr>
                  <p14:cNvContentPartPr/>
                  <p14:nvPr/>
                </p14:nvContentPartPr>
                <p14:xfrm>
                  <a:off x="6849566" y="6348714"/>
                  <a:ext cx="261000" cy="16128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3BFAF795-930C-8647-3BE5-FB084E892EBD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831926" y="6330714"/>
                    <a:ext cx="29664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3DCF65E3-7E78-AD89-E5B8-F7CBD5651436}"/>
                      </a:ext>
                    </a:extLst>
                  </p14:cNvPr>
                  <p14:cNvContentPartPr/>
                  <p14:nvPr/>
                </p14:nvContentPartPr>
                <p14:xfrm>
                  <a:off x="7223246" y="6317754"/>
                  <a:ext cx="272160" cy="23256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3DCF65E3-7E78-AD89-E5B8-F7CBD565143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205606" y="6300114"/>
                    <a:ext cx="30780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052169F9-31C1-453F-CCDC-A2FE89A62060}"/>
                      </a:ext>
                    </a:extLst>
                  </p14:cNvPr>
                  <p14:cNvContentPartPr/>
                  <p14:nvPr/>
                </p14:nvContentPartPr>
                <p14:xfrm>
                  <a:off x="6405686" y="6366354"/>
                  <a:ext cx="33840" cy="11124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052169F9-31C1-453F-CCDC-A2FE89A6206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387686" y="6348354"/>
                    <a:ext cx="69480" cy="146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8212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642D506-8B5F-741D-A09C-AC5E5C52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C22751F-C91D-F120-46C5-F90A21FD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66294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8A75CC21-CBBD-BA2C-77C7-7EC6B42EB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Idee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2E8640C-3A03-3B57-9419-E7F55FAD3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71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25A70640-A46E-6263-4DE6-318D8BFF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6A4D894-D7AB-B0EE-86C7-A306CD4F2FD3}"/>
              </a:ext>
            </a:extLst>
          </p:cNvPr>
          <p:cNvGrpSpPr/>
          <p:nvPr/>
        </p:nvGrpSpPr>
        <p:grpSpPr>
          <a:xfrm>
            <a:off x="2350286" y="1531914"/>
            <a:ext cx="1927080" cy="828720"/>
            <a:chOff x="2350286" y="1531914"/>
            <a:chExt cx="1927080" cy="8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AA4EE045-4B54-9013-F064-04B12549C6DD}"/>
                    </a:ext>
                  </a:extLst>
                </p14:cNvPr>
                <p14:cNvContentPartPr/>
                <p14:nvPr/>
              </p14:nvContentPartPr>
              <p14:xfrm>
                <a:off x="2350286" y="1980474"/>
                <a:ext cx="97560" cy="38016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AA4EE045-4B54-9013-F064-04B12549C6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32286" y="1962474"/>
                  <a:ext cx="13320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B637F6F3-1476-D4DC-FDBA-2B7182F51320}"/>
                    </a:ext>
                  </a:extLst>
                </p14:cNvPr>
                <p14:cNvContentPartPr/>
                <p14:nvPr/>
              </p14:nvContentPartPr>
              <p14:xfrm>
                <a:off x="2355686" y="1940154"/>
                <a:ext cx="359280" cy="3614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B637F6F3-1476-D4DC-FDBA-2B7182F513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37704" y="1922136"/>
                  <a:ext cx="394884" cy="3971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E15952CF-C95D-FA17-0E24-A273D1DCD394}"/>
                    </a:ext>
                  </a:extLst>
                </p14:cNvPr>
                <p14:cNvContentPartPr/>
                <p14:nvPr/>
              </p14:nvContentPartPr>
              <p14:xfrm>
                <a:off x="2693726" y="1896594"/>
                <a:ext cx="237240" cy="33480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E15952CF-C95D-FA17-0E24-A273D1DCD3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75726" y="1878594"/>
                  <a:ext cx="2728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B87E5C21-B9CD-FFE6-EAC5-DD97F373B3F0}"/>
                    </a:ext>
                  </a:extLst>
                </p14:cNvPr>
                <p14:cNvContentPartPr/>
                <p14:nvPr/>
              </p14:nvContentPartPr>
              <p14:xfrm>
                <a:off x="2743406" y="2025474"/>
                <a:ext cx="162720" cy="543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B87E5C21-B9CD-FFE6-EAC5-DD97F373B3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25406" y="2007474"/>
                  <a:ext cx="1983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7EF6E838-249E-2BFD-9EE7-454970C74285}"/>
                    </a:ext>
                  </a:extLst>
                </p14:cNvPr>
                <p14:cNvContentPartPr/>
                <p14:nvPr/>
              </p14:nvContentPartPr>
              <p14:xfrm>
                <a:off x="2704526" y="1894794"/>
                <a:ext cx="127080" cy="788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7EF6E838-249E-2BFD-9EE7-454970C7428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6526" y="1876794"/>
                  <a:ext cx="1627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0240C060-7CFA-9CF4-44F8-09207E9DEAB0}"/>
                    </a:ext>
                  </a:extLst>
                </p14:cNvPr>
                <p14:cNvContentPartPr/>
                <p14:nvPr/>
              </p14:nvContentPartPr>
              <p14:xfrm>
                <a:off x="3004046" y="1818114"/>
                <a:ext cx="215640" cy="335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0240C060-7CFA-9CF4-44F8-09207E9DEA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86046" y="1800114"/>
                  <a:ext cx="25128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43ECDCE2-1C3F-0985-1D38-30DCDA3A1204}"/>
                    </a:ext>
                  </a:extLst>
                </p14:cNvPr>
                <p14:cNvContentPartPr/>
                <p14:nvPr/>
              </p14:nvContentPartPr>
              <p14:xfrm>
                <a:off x="3244526" y="1824234"/>
                <a:ext cx="103320" cy="26820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43ECDCE2-1C3F-0985-1D38-30DCDA3A120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26588" y="1806234"/>
                  <a:ext cx="138836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B08E2346-FE45-7B17-AE77-268848E133C1}"/>
                    </a:ext>
                  </a:extLst>
                </p14:cNvPr>
                <p14:cNvContentPartPr/>
                <p14:nvPr/>
              </p14:nvContentPartPr>
              <p14:xfrm>
                <a:off x="3195926" y="1769514"/>
                <a:ext cx="160560" cy="1285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B08E2346-FE45-7B17-AE77-268848E133C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77926" y="1751514"/>
                  <a:ext cx="1962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7BC52A90-36E0-6AB0-9491-52B03C140C6C}"/>
                    </a:ext>
                  </a:extLst>
                </p14:cNvPr>
                <p14:cNvContentPartPr/>
                <p14:nvPr/>
              </p14:nvContentPartPr>
              <p14:xfrm>
                <a:off x="3444686" y="1757994"/>
                <a:ext cx="247320" cy="3344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7BC52A90-36E0-6AB0-9491-52B03C140C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26686" y="1739994"/>
                  <a:ext cx="28296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5D07DF02-A48B-1A8B-E254-DB9E12CD9B94}"/>
                    </a:ext>
                  </a:extLst>
                </p14:cNvPr>
                <p14:cNvContentPartPr/>
                <p14:nvPr/>
              </p14:nvContentPartPr>
              <p14:xfrm>
                <a:off x="3506606" y="1845114"/>
                <a:ext cx="171000" cy="10620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5D07DF02-A48B-1A8B-E254-DB9E12CD9B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88606" y="1827114"/>
                  <a:ext cx="206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B0F69671-9380-E0AB-981F-5D54F053CF51}"/>
                    </a:ext>
                  </a:extLst>
                </p14:cNvPr>
                <p14:cNvContentPartPr/>
                <p14:nvPr/>
              </p14:nvContentPartPr>
              <p14:xfrm>
                <a:off x="3742766" y="1746474"/>
                <a:ext cx="21600" cy="17316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B0F69671-9380-E0AB-981F-5D54F053CF5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24766" y="1728474"/>
                  <a:ext cx="57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0661D9BB-625E-0D98-ABBD-33082DB64A4F}"/>
                    </a:ext>
                  </a:extLst>
                </p14:cNvPr>
                <p14:cNvContentPartPr/>
                <p14:nvPr/>
              </p14:nvContentPartPr>
              <p14:xfrm>
                <a:off x="3774806" y="1632354"/>
                <a:ext cx="221400" cy="25056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0661D9BB-625E-0D98-ABBD-33082DB64A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56806" y="1614354"/>
                  <a:ext cx="2570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A54B5DBC-F553-6F7C-1F1C-98E456F149D6}"/>
                    </a:ext>
                  </a:extLst>
                </p14:cNvPr>
                <p14:cNvContentPartPr/>
                <p14:nvPr/>
              </p14:nvContentPartPr>
              <p14:xfrm>
                <a:off x="4018166" y="1531914"/>
                <a:ext cx="259200" cy="3132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A54B5DBC-F553-6F7C-1F1C-98E456F149D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00166" y="1513935"/>
                  <a:ext cx="294840" cy="3487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2BB316C-4783-0D50-3D01-B1655862D148}"/>
              </a:ext>
            </a:extLst>
          </p:cNvPr>
          <p:cNvGrpSpPr/>
          <p:nvPr/>
        </p:nvGrpSpPr>
        <p:grpSpPr>
          <a:xfrm>
            <a:off x="3660326" y="1191354"/>
            <a:ext cx="5139720" cy="1518840"/>
            <a:chOff x="3660326" y="1191354"/>
            <a:chExt cx="5139720" cy="151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FB9EC088-1804-DF9A-A8B8-9D8E22141817}"/>
                    </a:ext>
                  </a:extLst>
                </p14:cNvPr>
                <p14:cNvContentPartPr/>
                <p14:nvPr/>
              </p14:nvContentPartPr>
              <p14:xfrm>
                <a:off x="6634286" y="2448474"/>
                <a:ext cx="103680" cy="2588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FB9EC088-1804-DF9A-A8B8-9D8E2214181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16286" y="2430474"/>
                  <a:ext cx="1393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905D0680-8C51-B88C-5F64-881BAB68786A}"/>
                    </a:ext>
                  </a:extLst>
                </p14:cNvPr>
                <p14:cNvContentPartPr/>
                <p14:nvPr/>
              </p14:nvContentPartPr>
              <p14:xfrm>
                <a:off x="6633206" y="2445954"/>
                <a:ext cx="261000" cy="2642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905D0680-8C51-B88C-5F64-881BAB68786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615181" y="2427954"/>
                  <a:ext cx="296689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FB79AA1C-F42E-448E-1742-D44B502F1233}"/>
                    </a:ext>
                  </a:extLst>
                </p14:cNvPr>
                <p14:cNvContentPartPr/>
                <p14:nvPr/>
              </p14:nvContentPartPr>
              <p14:xfrm>
                <a:off x="6963686" y="2473314"/>
                <a:ext cx="217080" cy="1677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FB79AA1C-F42E-448E-1742-D44B502F123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45686" y="2455314"/>
                  <a:ext cx="2527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AD6D0B3-3EBB-B392-299A-B12F52A920A9}"/>
                    </a:ext>
                  </a:extLst>
                </p14:cNvPr>
                <p14:cNvContentPartPr/>
                <p14:nvPr/>
              </p14:nvContentPartPr>
              <p14:xfrm>
                <a:off x="6986006" y="2527314"/>
                <a:ext cx="145080" cy="439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AD6D0B3-3EBB-B392-299A-B12F52A920A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68006" y="2509314"/>
                  <a:ext cx="1807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B23F2687-1AB2-118B-43AA-B7A57A908B7F}"/>
                    </a:ext>
                  </a:extLst>
                </p14:cNvPr>
                <p14:cNvContentPartPr/>
                <p14:nvPr/>
              </p14:nvContentPartPr>
              <p14:xfrm>
                <a:off x="6949286" y="2412834"/>
                <a:ext cx="179640" cy="5940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B23F2687-1AB2-118B-43AA-B7A57A908B7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31286" y="2394834"/>
                  <a:ext cx="2152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99ADB129-674D-7517-51E6-ED6A8B117891}"/>
                    </a:ext>
                  </a:extLst>
                </p14:cNvPr>
                <p14:cNvContentPartPr/>
                <p14:nvPr/>
              </p14:nvContentPartPr>
              <p14:xfrm>
                <a:off x="7220726" y="2424714"/>
                <a:ext cx="239760" cy="16704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99ADB129-674D-7517-51E6-ED6A8B11789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202726" y="2406753"/>
                  <a:ext cx="275400" cy="202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9AC0BDC3-9DF8-BE4F-7B91-577A73D6AE32}"/>
                    </a:ext>
                  </a:extLst>
                </p14:cNvPr>
                <p14:cNvContentPartPr/>
                <p14:nvPr/>
              </p14:nvContentPartPr>
              <p14:xfrm>
                <a:off x="7526726" y="2395194"/>
                <a:ext cx="209520" cy="18792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9AC0BDC3-9DF8-BE4F-7B91-577A73D6AE3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508726" y="2377194"/>
                  <a:ext cx="2451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13407274-9AE2-DB04-A9AB-E225B1617F9C}"/>
                    </a:ext>
                  </a:extLst>
                </p14:cNvPr>
                <p14:cNvContentPartPr/>
                <p14:nvPr/>
              </p14:nvContentPartPr>
              <p14:xfrm>
                <a:off x="7540406" y="2480154"/>
                <a:ext cx="118440" cy="331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13407274-9AE2-DB04-A9AB-E225B1617F9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522406" y="2462154"/>
                  <a:ext cx="1540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4F24A2C2-007F-F71B-6090-CC1E74D2139B}"/>
                    </a:ext>
                  </a:extLst>
                </p14:cNvPr>
                <p14:cNvContentPartPr/>
                <p14:nvPr/>
              </p14:nvContentPartPr>
              <p14:xfrm>
                <a:off x="7490366" y="2376834"/>
                <a:ext cx="129240" cy="493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4F24A2C2-007F-F71B-6090-CC1E74D2139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472366" y="2358834"/>
                  <a:ext cx="1648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13076EDF-C508-F175-E8D4-1AEBB28A713E}"/>
                    </a:ext>
                  </a:extLst>
                </p14:cNvPr>
                <p14:cNvContentPartPr/>
                <p14:nvPr/>
              </p14:nvContentPartPr>
              <p14:xfrm>
                <a:off x="7745606" y="2412474"/>
                <a:ext cx="173160" cy="13536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13076EDF-C508-F175-E8D4-1AEBB28A713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727568" y="2394474"/>
                  <a:ext cx="208874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02AE505D-4C66-60DD-F09B-CEA964F768A7}"/>
                    </a:ext>
                  </a:extLst>
                </p14:cNvPr>
                <p14:cNvContentPartPr/>
                <p14:nvPr/>
              </p14:nvContentPartPr>
              <p14:xfrm>
                <a:off x="7985006" y="2378994"/>
                <a:ext cx="73800" cy="17244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02AE505D-4C66-60DD-F09B-CEA964F768A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67093" y="2360956"/>
                  <a:ext cx="109267" cy="208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FDA7FCB0-705D-D131-E979-3D1BEC44A3FF}"/>
                    </a:ext>
                  </a:extLst>
                </p14:cNvPr>
                <p14:cNvContentPartPr/>
                <p14:nvPr/>
              </p14:nvContentPartPr>
              <p14:xfrm>
                <a:off x="7950806" y="2366034"/>
                <a:ext cx="203760" cy="255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FDA7FCB0-705D-D131-E979-3D1BEC44A3F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932806" y="2348034"/>
                  <a:ext cx="2394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ED7334DC-7309-AF2A-E400-4C300C67C67B}"/>
                    </a:ext>
                  </a:extLst>
                </p14:cNvPr>
                <p14:cNvContentPartPr/>
                <p14:nvPr/>
              </p14:nvContentPartPr>
              <p14:xfrm>
                <a:off x="8188046" y="2335434"/>
                <a:ext cx="206640" cy="1656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ED7334DC-7309-AF2A-E400-4C300C67C67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70015" y="2317434"/>
                  <a:ext cx="242342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7F960498-0DAD-B217-7BE3-B88EF0C06065}"/>
                    </a:ext>
                  </a:extLst>
                </p14:cNvPr>
                <p14:cNvContentPartPr/>
                <p14:nvPr/>
              </p14:nvContentPartPr>
              <p14:xfrm>
                <a:off x="8420966" y="2336514"/>
                <a:ext cx="38520" cy="1285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7F960498-0DAD-B217-7BE3-B88EF0C0606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402796" y="2318514"/>
                  <a:ext cx="74496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DCA76749-461B-D699-6C27-84742F11F849}"/>
                    </a:ext>
                  </a:extLst>
                </p14:cNvPr>
                <p14:cNvContentPartPr/>
                <p14:nvPr/>
              </p14:nvContentPartPr>
              <p14:xfrm>
                <a:off x="8466326" y="2304834"/>
                <a:ext cx="196200" cy="1695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DCA76749-461B-D699-6C27-84742F11F84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448326" y="2286834"/>
                  <a:ext cx="2318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F8B8C9ED-7F49-7E7C-91DB-5AC0568E2581}"/>
                    </a:ext>
                  </a:extLst>
                </p14:cNvPr>
                <p14:cNvContentPartPr/>
                <p14:nvPr/>
              </p14:nvContentPartPr>
              <p14:xfrm>
                <a:off x="8679446" y="2279274"/>
                <a:ext cx="120600" cy="17316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F8B8C9ED-7F49-7E7C-91DB-5AC0568E258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661446" y="2261274"/>
                  <a:ext cx="156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20352722-971C-42A6-1C50-C2D29CA5D5C3}"/>
                    </a:ext>
                  </a:extLst>
                </p14:cNvPr>
                <p14:cNvContentPartPr/>
                <p14:nvPr/>
              </p14:nvContentPartPr>
              <p14:xfrm>
                <a:off x="3660326" y="1191354"/>
                <a:ext cx="3115800" cy="95472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20352722-971C-42A6-1C50-C2D29CA5D5C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42328" y="1173361"/>
                  <a:ext cx="3151436" cy="9903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0E6F4896-78A1-B109-12DC-81DDFEF71A97}"/>
                    </a:ext>
                  </a:extLst>
                </p14:cNvPr>
                <p14:cNvContentPartPr/>
                <p14:nvPr/>
              </p14:nvContentPartPr>
              <p14:xfrm>
                <a:off x="6423326" y="2090994"/>
                <a:ext cx="438840" cy="918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0E6F4896-78A1-B109-12DC-81DDFEF71A9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05341" y="2072994"/>
                  <a:ext cx="474451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50013965-C335-E6A4-2BEA-676AC1C2DC7B}"/>
                    </a:ext>
                  </a:extLst>
                </p14:cNvPr>
                <p14:cNvContentPartPr/>
                <p14:nvPr/>
              </p14:nvContentPartPr>
              <p14:xfrm>
                <a:off x="6778286" y="1873914"/>
                <a:ext cx="76320" cy="2685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50013965-C335-E6A4-2BEA-676AC1C2DC7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60286" y="1855938"/>
                  <a:ext cx="111960" cy="3041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5569BE28-1322-C0CC-BD0A-BA6805F4DF4F}"/>
                    </a:ext>
                  </a:extLst>
                </p14:cNvPr>
                <p14:cNvContentPartPr/>
                <p14:nvPr/>
              </p14:nvContentPartPr>
              <p14:xfrm>
                <a:off x="6485606" y="1901994"/>
                <a:ext cx="312840" cy="22104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5569BE28-1322-C0CC-BD0A-BA6805F4DF4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67606" y="1883994"/>
                  <a:ext cx="34848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DFAAA247-74AA-8B39-5E30-06E0C28E0159}"/>
              </a:ext>
            </a:extLst>
          </p:cNvPr>
          <p:cNvGrpSpPr/>
          <p:nvPr/>
        </p:nvGrpSpPr>
        <p:grpSpPr>
          <a:xfrm>
            <a:off x="3114566" y="2844474"/>
            <a:ext cx="4136040" cy="2135160"/>
            <a:chOff x="3114566" y="2844474"/>
            <a:chExt cx="4136040" cy="21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2A78CD07-3C4F-9F01-63D9-BEA37DAB0715}"/>
                    </a:ext>
                  </a:extLst>
                </p14:cNvPr>
                <p14:cNvContentPartPr/>
                <p14:nvPr/>
              </p14:nvContentPartPr>
              <p14:xfrm>
                <a:off x="3130046" y="4582554"/>
                <a:ext cx="97560" cy="3376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2A78CD07-3C4F-9F01-63D9-BEA37DAB071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112046" y="4564554"/>
                  <a:ext cx="1332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8C91BFC4-F8F4-E331-6059-60A5011ACAA8}"/>
                    </a:ext>
                  </a:extLst>
                </p14:cNvPr>
                <p14:cNvContentPartPr/>
                <p14:nvPr/>
              </p14:nvContentPartPr>
              <p14:xfrm>
                <a:off x="3114566" y="4538274"/>
                <a:ext cx="263880" cy="35280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8C91BFC4-F8F4-E331-6059-60A5011ACAA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096926" y="4520634"/>
                  <a:ext cx="2995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F0252E3A-D38D-0619-989E-28108BF37AF5}"/>
                    </a:ext>
                  </a:extLst>
                </p14:cNvPr>
                <p14:cNvContentPartPr/>
                <p14:nvPr/>
              </p14:nvContentPartPr>
              <p14:xfrm>
                <a:off x="3417686" y="4508394"/>
                <a:ext cx="253440" cy="2584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F0252E3A-D38D-0619-989E-28108BF37AF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99686" y="4490394"/>
                  <a:ext cx="2890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3BEB4515-5917-27ED-5560-9AB6EC279573}"/>
                    </a:ext>
                  </a:extLst>
                </p14:cNvPr>
                <p14:cNvContentPartPr/>
                <p14:nvPr/>
              </p14:nvContentPartPr>
              <p14:xfrm>
                <a:off x="3458366" y="4591914"/>
                <a:ext cx="183600" cy="540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3BEB4515-5917-27ED-5560-9AB6EC27957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440726" y="4574274"/>
                  <a:ext cx="2192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E784A474-7077-4D74-92B4-E32BF19C0791}"/>
                    </a:ext>
                  </a:extLst>
                </p14:cNvPr>
                <p14:cNvContentPartPr/>
                <p14:nvPr/>
              </p14:nvContentPartPr>
              <p14:xfrm>
                <a:off x="3423086" y="4434234"/>
                <a:ext cx="135000" cy="662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E784A474-7077-4D74-92B4-E32BF19C079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405086" y="4416234"/>
                  <a:ext cx="1706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CECA8DC3-3043-F16C-2519-3ACA792F739E}"/>
                    </a:ext>
                  </a:extLst>
                </p14:cNvPr>
                <p14:cNvContentPartPr/>
                <p14:nvPr/>
              </p14:nvContentPartPr>
              <p14:xfrm>
                <a:off x="3675806" y="4456914"/>
                <a:ext cx="217800" cy="22248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CECA8DC3-3043-F16C-2519-3ACA792F739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658166" y="4439274"/>
                  <a:ext cx="2534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532747D7-8EB9-F33B-1669-AF0495A3D167}"/>
                    </a:ext>
                  </a:extLst>
                </p14:cNvPr>
                <p14:cNvContentPartPr/>
                <p14:nvPr/>
              </p14:nvContentPartPr>
              <p14:xfrm>
                <a:off x="3925286" y="4399674"/>
                <a:ext cx="255600" cy="26100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532747D7-8EB9-F33B-1669-AF0495A3D16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907646" y="4382034"/>
                  <a:ext cx="2912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F88B5348-7287-8516-B606-B208274FEF81}"/>
                    </a:ext>
                  </a:extLst>
                </p14:cNvPr>
                <p14:cNvContentPartPr/>
                <p14:nvPr/>
              </p14:nvContentPartPr>
              <p14:xfrm>
                <a:off x="3978566" y="4304274"/>
                <a:ext cx="405000" cy="2908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F88B5348-7287-8516-B606-B208274FEF8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960566" y="4286274"/>
                  <a:ext cx="4406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B2A1A9A9-D480-A62D-340B-3E1E14F66D4D}"/>
                    </a:ext>
                  </a:extLst>
                </p14:cNvPr>
                <p14:cNvContentPartPr/>
                <p14:nvPr/>
              </p14:nvContentPartPr>
              <p14:xfrm>
                <a:off x="4195646" y="4262514"/>
                <a:ext cx="218880" cy="8100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B2A1A9A9-D480-A62D-340B-3E1E14F66D4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178006" y="4244874"/>
                  <a:ext cx="254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2DB956FF-24B0-A5F8-03ED-5B57BCF37FD3}"/>
                    </a:ext>
                  </a:extLst>
                </p14:cNvPr>
                <p14:cNvContentPartPr/>
                <p14:nvPr/>
              </p14:nvContentPartPr>
              <p14:xfrm>
                <a:off x="4433246" y="4191954"/>
                <a:ext cx="250200" cy="28476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2DB956FF-24B0-A5F8-03ED-5B57BCF37FD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415246" y="4174314"/>
                  <a:ext cx="28584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3871E74C-0D11-B6AE-1E46-D1FB3407490B}"/>
                    </a:ext>
                  </a:extLst>
                </p14:cNvPr>
                <p14:cNvContentPartPr/>
                <p14:nvPr/>
              </p14:nvContentPartPr>
              <p14:xfrm>
                <a:off x="4765526" y="4245594"/>
                <a:ext cx="26640" cy="10800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3871E74C-0D11-B6AE-1E46-D1FB3407490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747526" y="4227954"/>
                  <a:ext cx="622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E5F1CCF8-839F-AD47-1EB7-E8A6013F14E6}"/>
                    </a:ext>
                  </a:extLst>
                </p14:cNvPr>
                <p14:cNvContentPartPr/>
                <p14:nvPr/>
              </p14:nvContentPartPr>
              <p14:xfrm>
                <a:off x="4763366" y="4084314"/>
                <a:ext cx="237960" cy="23724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E5F1CCF8-839F-AD47-1EB7-E8A6013F14E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745726" y="4066674"/>
                  <a:ext cx="2736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BD78DBB6-E1CD-8A3E-389A-359B67AC080B}"/>
                    </a:ext>
                  </a:extLst>
                </p14:cNvPr>
                <p14:cNvContentPartPr/>
                <p14:nvPr/>
              </p14:nvContentPartPr>
              <p14:xfrm>
                <a:off x="5034086" y="3994314"/>
                <a:ext cx="262800" cy="28332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BD78DBB6-E1CD-8A3E-389A-359B67AC080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16446" y="3976314"/>
                  <a:ext cx="2984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7229589B-866B-EF62-6485-A9638C7B0090}"/>
                    </a:ext>
                  </a:extLst>
                </p14:cNvPr>
                <p14:cNvContentPartPr/>
                <p14:nvPr/>
              </p14:nvContentPartPr>
              <p14:xfrm>
                <a:off x="4517486" y="2844474"/>
                <a:ext cx="2733120" cy="202248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7229589B-866B-EF62-6485-A9638C7B009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99846" y="2826474"/>
                  <a:ext cx="2768760" cy="20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5A59EF27-A53B-882C-194B-71C2FD810E50}"/>
                    </a:ext>
                  </a:extLst>
                </p14:cNvPr>
                <p14:cNvContentPartPr/>
                <p14:nvPr/>
              </p14:nvContentPartPr>
              <p14:xfrm>
                <a:off x="4484006" y="4700634"/>
                <a:ext cx="111600" cy="25704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5A59EF27-A53B-882C-194B-71C2FD810E5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66366" y="4682994"/>
                  <a:ext cx="1472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94945AC1-57D3-A29B-D172-1FE32FB3B61E}"/>
                    </a:ext>
                  </a:extLst>
                </p14:cNvPr>
                <p14:cNvContentPartPr/>
                <p14:nvPr/>
              </p14:nvContentPartPr>
              <p14:xfrm>
                <a:off x="4457726" y="4667514"/>
                <a:ext cx="406800" cy="828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94945AC1-57D3-A29B-D172-1FE32FB3B61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39726" y="4649874"/>
                  <a:ext cx="4424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4119A828-E630-E661-0916-63846EA32829}"/>
                    </a:ext>
                  </a:extLst>
                </p14:cNvPr>
                <p14:cNvContentPartPr/>
                <p14:nvPr/>
              </p14:nvContentPartPr>
              <p14:xfrm>
                <a:off x="4595246" y="4714674"/>
                <a:ext cx="230400" cy="2649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4119A828-E630-E661-0916-63846EA3282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77246" y="4696674"/>
                  <a:ext cx="266040" cy="3006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3B2E0396-6BB4-E2A8-57DF-91AD94F4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B9299669-3CB9-0623-6B94-79918FDE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48957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FB6CAC80-499C-F0DB-A28C-7F2CD95E0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Bestand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04F04EE-FBB0-2FF8-FF3A-DD2EB300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52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77EC568E-677B-47AF-BEB6-249D5477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4B52B309-83A4-2F88-D5ED-ADBFBBBE97B1}"/>
              </a:ext>
            </a:extLst>
          </p:cNvPr>
          <p:cNvGrpSpPr/>
          <p:nvPr/>
        </p:nvGrpSpPr>
        <p:grpSpPr>
          <a:xfrm>
            <a:off x="6025886" y="3305994"/>
            <a:ext cx="2770920" cy="1577880"/>
            <a:chOff x="6025886" y="3305994"/>
            <a:chExt cx="2770920" cy="15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9AF49A94-7729-5D55-EC9B-8B02CE368444}"/>
                    </a:ext>
                  </a:extLst>
                </p14:cNvPr>
                <p14:cNvContentPartPr/>
                <p14:nvPr/>
              </p14:nvContentPartPr>
              <p14:xfrm>
                <a:off x="6025886" y="3305994"/>
                <a:ext cx="1535760" cy="133740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9AF49A94-7729-5D55-EC9B-8B02CE36844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07886" y="3287989"/>
                  <a:ext cx="1571400" cy="137305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FC1EB70-6B46-6BE0-89A3-B6CB096550C8}"/>
                </a:ext>
              </a:extLst>
            </p:cNvPr>
            <p:cNvGrpSpPr/>
            <p:nvPr/>
          </p:nvGrpSpPr>
          <p:grpSpPr>
            <a:xfrm>
              <a:off x="7499366" y="4372674"/>
              <a:ext cx="1297440" cy="511200"/>
              <a:chOff x="7499366" y="4372674"/>
              <a:chExt cx="1297440" cy="51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Freihand 3">
                    <a:extLst>
                      <a:ext uri="{FF2B5EF4-FFF2-40B4-BE49-F238E27FC236}">
                        <a16:creationId xmlns:a16="http://schemas.microsoft.com/office/drawing/2014/main" id="{45C68556-E3A9-A3E2-0701-5F17392B0DD0}"/>
                      </a:ext>
                    </a:extLst>
                  </p14:cNvPr>
                  <p14:cNvContentPartPr/>
                  <p14:nvPr/>
                </p14:nvContentPartPr>
                <p14:xfrm>
                  <a:off x="7499366" y="4372674"/>
                  <a:ext cx="154800" cy="259920"/>
                </p14:xfrm>
              </p:contentPart>
            </mc:Choice>
            <mc:Fallback xmlns="">
              <p:pic>
                <p:nvPicPr>
                  <p:cNvPr id="4" name="Freihand 3">
                    <a:extLst>
                      <a:ext uri="{FF2B5EF4-FFF2-40B4-BE49-F238E27FC236}">
                        <a16:creationId xmlns:a16="http://schemas.microsoft.com/office/drawing/2014/main" id="{45C68556-E3A9-A3E2-0701-5F17392B0DD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481726" y="4355034"/>
                    <a:ext cx="19044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Freihand 4">
                    <a:extLst>
                      <a:ext uri="{FF2B5EF4-FFF2-40B4-BE49-F238E27FC236}">
                        <a16:creationId xmlns:a16="http://schemas.microsoft.com/office/drawing/2014/main" id="{9A466260-34F3-F482-2593-57ADC0DB830B}"/>
                      </a:ext>
                    </a:extLst>
                  </p14:cNvPr>
                  <p14:cNvContentPartPr/>
                  <p14:nvPr/>
                </p14:nvContentPartPr>
                <p14:xfrm>
                  <a:off x="7644806" y="4463034"/>
                  <a:ext cx="222120" cy="206640"/>
                </p14:xfrm>
              </p:contentPart>
            </mc:Choice>
            <mc:Fallback xmlns="">
              <p:pic>
                <p:nvPicPr>
                  <p:cNvPr id="5" name="Freihand 4">
                    <a:extLst>
                      <a:ext uri="{FF2B5EF4-FFF2-40B4-BE49-F238E27FC236}">
                        <a16:creationId xmlns:a16="http://schemas.microsoft.com/office/drawing/2014/main" id="{9A466260-34F3-F482-2593-57ADC0DB830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627166" y="4445034"/>
                    <a:ext cx="257760" cy="24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Freihand 5">
                    <a:extLst>
                      <a:ext uri="{FF2B5EF4-FFF2-40B4-BE49-F238E27FC236}">
                        <a16:creationId xmlns:a16="http://schemas.microsoft.com/office/drawing/2014/main" id="{996741D5-D5ED-BBA5-7FD2-950648A8B91C}"/>
                      </a:ext>
                    </a:extLst>
                  </p14:cNvPr>
                  <p14:cNvContentPartPr/>
                  <p14:nvPr/>
                </p14:nvContentPartPr>
                <p14:xfrm>
                  <a:off x="7942166" y="4475274"/>
                  <a:ext cx="155880" cy="230400"/>
                </p14:xfrm>
              </p:contentPart>
            </mc:Choice>
            <mc:Fallback xmlns="">
              <p:pic>
                <p:nvPicPr>
                  <p:cNvPr id="6" name="Freihand 5">
                    <a:extLst>
                      <a:ext uri="{FF2B5EF4-FFF2-40B4-BE49-F238E27FC236}">
                        <a16:creationId xmlns:a16="http://schemas.microsoft.com/office/drawing/2014/main" id="{996741D5-D5ED-BBA5-7FD2-950648A8B91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924166" y="4457274"/>
                    <a:ext cx="19152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A7B100EB-19CA-DC30-AE59-9F4E14072236}"/>
                      </a:ext>
                    </a:extLst>
                  </p14:cNvPr>
                  <p14:cNvContentPartPr/>
                  <p14:nvPr/>
                </p14:nvContentPartPr>
                <p14:xfrm>
                  <a:off x="8225486" y="4580034"/>
                  <a:ext cx="34920" cy="163080"/>
                </p14:xfrm>
              </p:contentPart>
            </mc:Choice>
            <mc:Fallback xmlns="">
              <p:pic>
                <p:nvPicPr>
                  <p:cNvPr id="7" name="Freihand 6">
                    <a:extLst>
                      <a:ext uri="{FF2B5EF4-FFF2-40B4-BE49-F238E27FC236}">
                        <a16:creationId xmlns:a16="http://schemas.microsoft.com/office/drawing/2014/main" id="{A7B100EB-19CA-DC30-AE59-9F4E1407223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207846" y="4562394"/>
                    <a:ext cx="7056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" name="Freihand 7">
                    <a:extLst>
                      <a:ext uri="{FF2B5EF4-FFF2-40B4-BE49-F238E27FC236}">
                        <a16:creationId xmlns:a16="http://schemas.microsoft.com/office/drawing/2014/main" id="{74C0ABFF-A4BE-7E35-7B10-0D7040ED24E5}"/>
                      </a:ext>
                    </a:extLst>
                  </p14:cNvPr>
                  <p14:cNvContentPartPr/>
                  <p14:nvPr/>
                </p14:nvContentPartPr>
                <p14:xfrm>
                  <a:off x="8370206" y="4574634"/>
                  <a:ext cx="49680" cy="218160"/>
                </p14:xfrm>
              </p:contentPart>
            </mc:Choice>
            <mc:Fallback xmlns="">
              <p:pic>
                <p:nvPicPr>
                  <p:cNvPr id="8" name="Freihand 7">
                    <a:extLst>
                      <a:ext uri="{FF2B5EF4-FFF2-40B4-BE49-F238E27FC236}">
                        <a16:creationId xmlns:a16="http://schemas.microsoft.com/office/drawing/2014/main" id="{74C0ABFF-A4BE-7E35-7B10-0D7040ED24E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352566" y="4556994"/>
                    <a:ext cx="85320" cy="25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C9963742-0135-ABC3-F3DC-53D28ED0AED9}"/>
                      </a:ext>
                    </a:extLst>
                  </p14:cNvPr>
                  <p14:cNvContentPartPr/>
                  <p14:nvPr/>
                </p14:nvContentPartPr>
                <p14:xfrm>
                  <a:off x="8359046" y="4598034"/>
                  <a:ext cx="137160" cy="3852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C9963742-0135-ABC3-F3DC-53D28ED0AED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41046" y="4580034"/>
                    <a:ext cx="1728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2079B17E-3C78-DF1F-104E-689247A228A5}"/>
                      </a:ext>
                    </a:extLst>
                  </p14:cNvPr>
                  <p14:cNvContentPartPr/>
                  <p14:nvPr/>
                </p14:nvContentPartPr>
                <p14:xfrm>
                  <a:off x="8520326" y="4645914"/>
                  <a:ext cx="73080" cy="183600"/>
                </p14:xfrm>
              </p:contentPart>
            </mc:Choice>
            <mc:Fallback xmlns="">
              <p:pic>
                <p:nvPicPr>
                  <p:cNvPr id="10" name="Freihand 9">
                    <a:extLst>
                      <a:ext uri="{FF2B5EF4-FFF2-40B4-BE49-F238E27FC236}">
                        <a16:creationId xmlns:a16="http://schemas.microsoft.com/office/drawing/2014/main" id="{2079B17E-3C78-DF1F-104E-689247A228A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02686" y="4627914"/>
                    <a:ext cx="108720" cy="21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77943805-EE06-F79F-AFAB-D5FA3360BC86}"/>
                      </a:ext>
                    </a:extLst>
                  </p14:cNvPr>
                  <p14:cNvContentPartPr/>
                  <p14:nvPr/>
                </p14:nvContentPartPr>
                <p14:xfrm>
                  <a:off x="8652086" y="4689114"/>
                  <a:ext cx="144720" cy="194760"/>
                </p14:xfrm>
              </p:contentPart>
            </mc:Choice>
            <mc:Fallback xmlns="">
              <p:pic>
                <p:nvPicPr>
                  <p:cNvPr id="11" name="Freihand 10">
                    <a:extLst>
                      <a:ext uri="{FF2B5EF4-FFF2-40B4-BE49-F238E27FC236}">
                        <a16:creationId xmlns:a16="http://schemas.microsoft.com/office/drawing/2014/main" id="{77943805-EE06-F79F-AFAB-D5FA3360BC8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634086" y="4671114"/>
                    <a:ext cx="1803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C3E218F9-89B2-F8F9-3B44-EF0FFC54BB68}"/>
                      </a:ext>
                    </a:extLst>
                  </p14:cNvPr>
                  <p14:cNvContentPartPr/>
                  <p14:nvPr/>
                </p14:nvContentPartPr>
                <p14:xfrm>
                  <a:off x="8644526" y="4506954"/>
                  <a:ext cx="42120" cy="1944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C3E218F9-89B2-F8F9-3B44-EF0FFC54BB68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626886" y="4489314"/>
                    <a:ext cx="77760" cy="5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959CD662-DA58-655F-7A47-32E7A12E146C}"/>
                      </a:ext>
                    </a:extLst>
                  </p14:cNvPr>
                  <p14:cNvContentPartPr/>
                  <p14:nvPr/>
                </p14:nvContentPartPr>
                <p14:xfrm>
                  <a:off x="8332046" y="4423794"/>
                  <a:ext cx="10440" cy="2160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959CD662-DA58-655F-7A47-32E7A12E146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14406" y="4406154"/>
                    <a:ext cx="46080" cy="57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D70F1B5-E5B9-1710-CDCA-878F71B838B9}"/>
              </a:ext>
            </a:extLst>
          </p:cNvPr>
          <p:cNvGrpSpPr/>
          <p:nvPr/>
        </p:nvGrpSpPr>
        <p:grpSpPr>
          <a:xfrm>
            <a:off x="3476726" y="2787594"/>
            <a:ext cx="2065680" cy="1470600"/>
            <a:chOff x="3476726" y="2787594"/>
            <a:chExt cx="2065680" cy="147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8C3A8CDE-789B-E198-701B-8089B5469366}"/>
                    </a:ext>
                  </a:extLst>
                </p14:cNvPr>
                <p14:cNvContentPartPr/>
                <p14:nvPr/>
              </p14:nvContentPartPr>
              <p14:xfrm>
                <a:off x="4167566" y="3320034"/>
                <a:ext cx="1374840" cy="93816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8C3A8CDE-789B-E198-701B-8089B54693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49566" y="3302034"/>
                  <a:ext cx="1410480" cy="9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A3EA6989-0E92-0842-D2B6-B29C1C1F792E}"/>
                    </a:ext>
                  </a:extLst>
                </p14:cNvPr>
                <p14:cNvContentPartPr/>
                <p14:nvPr/>
              </p14:nvContentPartPr>
              <p14:xfrm>
                <a:off x="3476726" y="3125634"/>
                <a:ext cx="177480" cy="2826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A3EA6989-0E92-0842-D2B6-B29C1C1F792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58726" y="3107634"/>
                  <a:ext cx="2131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75F3D38C-6D93-F7D6-48CD-191ECBAA4956}"/>
                    </a:ext>
                  </a:extLst>
                </p14:cNvPr>
                <p14:cNvContentPartPr/>
                <p14:nvPr/>
              </p14:nvContentPartPr>
              <p14:xfrm>
                <a:off x="3707126" y="3146514"/>
                <a:ext cx="218520" cy="2214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75F3D38C-6D93-F7D6-48CD-191ECBAA495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89486" y="3128874"/>
                  <a:ext cx="2541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0C9F64E1-D170-67E4-4EA8-375243019165}"/>
                    </a:ext>
                  </a:extLst>
                </p14:cNvPr>
                <p14:cNvContentPartPr/>
                <p14:nvPr/>
              </p14:nvContentPartPr>
              <p14:xfrm>
                <a:off x="4026446" y="3048234"/>
                <a:ext cx="68400" cy="199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0C9F64E1-D170-67E4-4EA8-3752430191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08446" y="3030234"/>
                  <a:ext cx="1040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C90AF7EB-0DC7-AE49-5763-FF92593A9A14}"/>
                    </a:ext>
                  </a:extLst>
                </p14:cNvPr>
                <p14:cNvContentPartPr/>
                <p14:nvPr/>
              </p14:nvContentPartPr>
              <p14:xfrm>
                <a:off x="4182686" y="3028434"/>
                <a:ext cx="64440" cy="2048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C90AF7EB-0DC7-AE49-5763-FF92593A9A1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65046" y="3010794"/>
                  <a:ext cx="1000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2756A966-226E-3461-C313-C280FB692A81}"/>
                    </a:ext>
                  </a:extLst>
                </p14:cNvPr>
                <p14:cNvContentPartPr/>
                <p14:nvPr/>
              </p14:nvContentPartPr>
              <p14:xfrm>
                <a:off x="4068566" y="3144354"/>
                <a:ext cx="170280" cy="565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2756A966-226E-3461-C313-C280FB692A8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50926" y="3126354"/>
                  <a:ext cx="2059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B88F1575-F058-B77D-71DB-21F1C9D104C7}"/>
                    </a:ext>
                  </a:extLst>
                </p14:cNvPr>
                <p14:cNvContentPartPr/>
                <p14:nvPr/>
              </p14:nvContentPartPr>
              <p14:xfrm>
                <a:off x="4319126" y="3021234"/>
                <a:ext cx="179640" cy="1659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B88F1575-F058-B77D-71DB-21F1C9D104C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01126" y="3003234"/>
                  <a:ext cx="2152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08CE8A07-CD93-A11A-C4C7-D7E8B6B52B66}"/>
                    </a:ext>
                  </a:extLst>
                </p14:cNvPr>
                <p14:cNvContentPartPr/>
                <p14:nvPr/>
              </p14:nvContentPartPr>
              <p14:xfrm>
                <a:off x="4575086" y="2969394"/>
                <a:ext cx="6480" cy="1522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08CE8A07-CD93-A11A-C4C7-D7E8B6B52B6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57086" y="2951394"/>
                  <a:ext cx="421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B1B76BD7-76D5-5A04-2E5C-23685ADC91B4}"/>
                    </a:ext>
                  </a:extLst>
                </p14:cNvPr>
                <p14:cNvContentPartPr/>
                <p14:nvPr/>
              </p14:nvContentPartPr>
              <p14:xfrm>
                <a:off x="4696406" y="2950314"/>
                <a:ext cx="7560" cy="1717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B1B76BD7-76D5-5A04-2E5C-23685ADC91B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78766" y="2932674"/>
                  <a:ext cx="432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95B5D79E-0ADE-47EB-1281-5FF71FC8CDB1}"/>
                    </a:ext>
                  </a:extLst>
                </p14:cNvPr>
                <p14:cNvContentPartPr/>
                <p14:nvPr/>
              </p14:nvContentPartPr>
              <p14:xfrm>
                <a:off x="4714406" y="2887314"/>
                <a:ext cx="209880" cy="1929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95B5D79E-0ADE-47EB-1281-5FF71FC8CDB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96406" y="2869674"/>
                  <a:ext cx="2455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CA03E424-A89D-AA68-E8BF-FCCB3180CC6D}"/>
                    </a:ext>
                  </a:extLst>
                </p14:cNvPr>
                <p14:cNvContentPartPr/>
                <p14:nvPr/>
              </p14:nvContentPartPr>
              <p14:xfrm>
                <a:off x="4994126" y="2895234"/>
                <a:ext cx="28080" cy="1674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CA03E424-A89D-AA68-E8BF-FCCB3180CC6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76486" y="2877234"/>
                  <a:ext cx="63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7BDB9384-6070-63FF-B35A-9244958CF8E9}"/>
                    </a:ext>
                  </a:extLst>
                </p14:cNvPr>
                <p14:cNvContentPartPr/>
                <p14:nvPr/>
              </p14:nvContentPartPr>
              <p14:xfrm>
                <a:off x="5016446" y="2853474"/>
                <a:ext cx="176400" cy="21780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7BDB9384-6070-63FF-B35A-9244958CF8E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98806" y="2835834"/>
                  <a:ext cx="2120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6ABE48CF-8DCA-7034-669B-3FAE3713A052}"/>
                    </a:ext>
                  </a:extLst>
                </p14:cNvPr>
                <p14:cNvContentPartPr/>
                <p14:nvPr/>
              </p14:nvContentPartPr>
              <p14:xfrm>
                <a:off x="4536206" y="2822874"/>
                <a:ext cx="14040" cy="1620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6ABE48CF-8DCA-7034-669B-3FAE3713A05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18206" y="2805234"/>
                  <a:ext cx="496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AC3C0119-848A-965F-EA2A-4FF8FF98A776}"/>
                    </a:ext>
                  </a:extLst>
                </p14:cNvPr>
                <p14:cNvContentPartPr/>
                <p14:nvPr/>
              </p14:nvContentPartPr>
              <p14:xfrm>
                <a:off x="5404166" y="2787594"/>
                <a:ext cx="99000" cy="1404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AC3C0119-848A-965F-EA2A-4FF8FF98A77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86166" y="2769594"/>
                  <a:ext cx="1346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DA59D39A-CAAD-AC3B-6C52-B3E2D1C895E3}"/>
                    </a:ext>
                  </a:extLst>
                </p14:cNvPr>
                <p14:cNvContentPartPr/>
                <p14:nvPr/>
              </p14:nvContentPartPr>
              <p14:xfrm>
                <a:off x="5490926" y="3083514"/>
                <a:ext cx="19800" cy="241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DA59D39A-CAAD-AC3B-6C52-B3E2D1C895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472926" y="3065874"/>
                  <a:ext cx="554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BCF8BD1-FDDE-CC4B-5087-4991DC78FBC7}"/>
              </a:ext>
            </a:extLst>
          </p:cNvPr>
          <p:cNvGrpSpPr/>
          <p:nvPr/>
        </p:nvGrpSpPr>
        <p:grpSpPr>
          <a:xfrm>
            <a:off x="2869406" y="4348194"/>
            <a:ext cx="2275920" cy="1185840"/>
            <a:chOff x="2869406" y="4348194"/>
            <a:chExt cx="2275920" cy="1185840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69000F5D-33DC-0490-684D-62E46A1148DB}"/>
                </a:ext>
              </a:extLst>
            </p:cNvPr>
            <p:cNvGrpSpPr/>
            <p:nvPr/>
          </p:nvGrpSpPr>
          <p:grpSpPr>
            <a:xfrm>
              <a:off x="2869406" y="4348194"/>
              <a:ext cx="2275920" cy="708840"/>
              <a:chOff x="2869406" y="4348194"/>
              <a:chExt cx="2275920" cy="70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7391A8C0-1D9E-07C3-3A34-C95E56EB30AE}"/>
                      </a:ext>
                    </a:extLst>
                  </p14:cNvPr>
                  <p14:cNvContentPartPr/>
                  <p14:nvPr/>
                </p14:nvContentPartPr>
                <p14:xfrm>
                  <a:off x="2894246" y="4762914"/>
                  <a:ext cx="208800" cy="29412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7391A8C0-1D9E-07C3-3A34-C95E56EB30A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876246" y="4745274"/>
                    <a:ext cx="244440" cy="32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A5773CED-A327-8519-2250-85274693BAFD}"/>
                      </a:ext>
                    </a:extLst>
                  </p14:cNvPr>
                  <p14:cNvContentPartPr/>
                  <p14:nvPr/>
                </p14:nvContentPartPr>
                <p14:xfrm>
                  <a:off x="3135806" y="4849314"/>
                  <a:ext cx="253080" cy="19152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A5773CED-A327-8519-2250-85274693BAFD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118166" y="4831314"/>
                    <a:ext cx="28872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853AF518-365C-2DD8-CBC4-BBBF42C34285}"/>
                      </a:ext>
                    </a:extLst>
                  </p14:cNvPr>
                  <p14:cNvContentPartPr/>
                  <p14:nvPr/>
                </p14:nvContentPartPr>
                <p14:xfrm>
                  <a:off x="3521366" y="4858314"/>
                  <a:ext cx="33480" cy="15984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853AF518-365C-2DD8-CBC4-BBBF42C3428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503366" y="4840314"/>
                    <a:ext cx="6912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34" name="Freihand 33">
                    <a:extLst>
                      <a:ext uri="{FF2B5EF4-FFF2-40B4-BE49-F238E27FC236}">
                        <a16:creationId xmlns:a16="http://schemas.microsoft.com/office/drawing/2014/main" id="{3EEF36B6-34AE-2FF1-5763-F6F07C94DF89}"/>
                      </a:ext>
                    </a:extLst>
                  </p14:cNvPr>
                  <p14:cNvContentPartPr/>
                  <p14:nvPr/>
                </p14:nvContentPartPr>
                <p14:xfrm>
                  <a:off x="3476726" y="4817994"/>
                  <a:ext cx="356040" cy="193680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3EEF36B6-34AE-2FF1-5763-F6F07C94DF89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459086" y="4799994"/>
                    <a:ext cx="391680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605B5F12-2EC5-CA9A-D6B8-6DB5EBF1840F}"/>
                      </a:ext>
                    </a:extLst>
                  </p14:cNvPr>
                  <p14:cNvContentPartPr/>
                  <p14:nvPr/>
                </p14:nvContentPartPr>
                <p14:xfrm>
                  <a:off x="3727286" y="4898634"/>
                  <a:ext cx="155160" cy="2484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605B5F12-2EC5-CA9A-D6B8-6DB5EBF1840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709646" y="4880994"/>
                    <a:ext cx="19080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36" name="Freihand 35">
                    <a:extLst>
                      <a:ext uri="{FF2B5EF4-FFF2-40B4-BE49-F238E27FC236}">
                        <a16:creationId xmlns:a16="http://schemas.microsoft.com/office/drawing/2014/main" id="{A418A9CD-AF97-6A2A-6969-DF84BA42921F}"/>
                      </a:ext>
                    </a:extLst>
                  </p14:cNvPr>
                  <p14:cNvContentPartPr/>
                  <p14:nvPr/>
                </p14:nvContentPartPr>
                <p14:xfrm>
                  <a:off x="3715046" y="4793154"/>
                  <a:ext cx="303120" cy="17172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A418A9CD-AF97-6A2A-6969-DF84BA42921F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697046" y="4775154"/>
                    <a:ext cx="33876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37" name="Freihand 36">
                    <a:extLst>
                      <a:ext uri="{FF2B5EF4-FFF2-40B4-BE49-F238E27FC236}">
                        <a16:creationId xmlns:a16="http://schemas.microsoft.com/office/drawing/2014/main" id="{E92ABCD1-BB4E-6B97-E991-99F3EAA24EDA}"/>
                      </a:ext>
                    </a:extLst>
                  </p14:cNvPr>
                  <p14:cNvContentPartPr/>
                  <p14:nvPr/>
                </p14:nvContentPartPr>
                <p14:xfrm>
                  <a:off x="3990086" y="4861194"/>
                  <a:ext cx="216720" cy="141480"/>
                </p14:xfrm>
              </p:contentPart>
            </mc:Choice>
            <mc:Fallback xmlns="">
              <p:pic>
                <p:nvPicPr>
                  <p:cNvPr id="37" name="Freihand 36">
                    <a:extLst>
                      <a:ext uri="{FF2B5EF4-FFF2-40B4-BE49-F238E27FC236}">
                        <a16:creationId xmlns:a16="http://schemas.microsoft.com/office/drawing/2014/main" id="{E92ABCD1-BB4E-6B97-E991-99F3EAA24ED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972446" y="4843554"/>
                    <a:ext cx="25236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38" name="Freihand 37">
                    <a:extLst>
                      <a:ext uri="{FF2B5EF4-FFF2-40B4-BE49-F238E27FC236}">
                        <a16:creationId xmlns:a16="http://schemas.microsoft.com/office/drawing/2014/main" id="{1BD727A4-C667-758F-27F8-F3E7F57D4114}"/>
                      </a:ext>
                    </a:extLst>
                  </p14:cNvPr>
                  <p14:cNvContentPartPr/>
                  <p14:nvPr/>
                </p14:nvContentPartPr>
                <p14:xfrm>
                  <a:off x="4321646" y="4851474"/>
                  <a:ext cx="160200" cy="18360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1BD727A4-C667-758F-27F8-F3E7F57D4114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303646" y="4833474"/>
                    <a:ext cx="195840" cy="21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7C4F250F-F4D9-C951-97BF-5BCBF7884CA7}"/>
                      </a:ext>
                    </a:extLst>
                  </p14:cNvPr>
                  <p14:cNvContentPartPr/>
                  <p14:nvPr/>
                </p14:nvContentPartPr>
                <p14:xfrm>
                  <a:off x="4493006" y="4842114"/>
                  <a:ext cx="80640" cy="15300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7C4F250F-F4D9-C951-97BF-5BCBF7884CA7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475006" y="4824474"/>
                    <a:ext cx="11628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0A46C4C1-D666-75C9-BAB0-3300CADB8685}"/>
                      </a:ext>
                    </a:extLst>
                  </p14:cNvPr>
                  <p14:cNvContentPartPr/>
                  <p14:nvPr/>
                </p14:nvContentPartPr>
                <p14:xfrm>
                  <a:off x="4583726" y="4855434"/>
                  <a:ext cx="112320" cy="16308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0A46C4C1-D666-75C9-BAB0-3300CADB868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565726" y="4837434"/>
                    <a:ext cx="14796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E4607B4D-424E-C344-282E-3B9BD04055F9}"/>
                      </a:ext>
                    </a:extLst>
                  </p14:cNvPr>
                  <p14:cNvContentPartPr/>
                  <p14:nvPr/>
                </p14:nvContentPartPr>
                <p14:xfrm>
                  <a:off x="4671206" y="4858674"/>
                  <a:ext cx="104040" cy="19620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E4607B4D-424E-C344-282E-3B9BD04055F9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4653206" y="4840674"/>
                    <a:ext cx="13968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2" name="Freihand 41">
                    <a:extLst>
                      <a:ext uri="{FF2B5EF4-FFF2-40B4-BE49-F238E27FC236}">
                        <a16:creationId xmlns:a16="http://schemas.microsoft.com/office/drawing/2014/main" id="{A11EBDF5-C317-7952-5A3F-77FC29EF9919}"/>
                      </a:ext>
                    </a:extLst>
                  </p14:cNvPr>
                  <p14:cNvContentPartPr/>
                  <p14:nvPr/>
                </p14:nvContentPartPr>
                <p14:xfrm>
                  <a:off x="4655006" y="4942914"/>
                  <a:ext cx="207000" cy="42120"/>
                </p14:xfrm>
              </p:contentPart>
            </mc:Choice>
            <mc:Fallback xmlns="">
              <p:pic>
                <p:nvPicPr>
                  <p:cNvPr id="42" name="Freihand 41">
                    <a:extLst>
                      <a:ext uri="{FF2B5EF4-FFF2-40B4-BE49-F238E27FC236}">
                        <a16:creationId xmlns:a16="http://schemas.microsoft.com/office/drawing/2014/main" id="{A11EBDF5-C317-7952-5A3F-77FC29EF991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637006" y="4924914"/>
                    <a:ext cx="24264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3" name="Freihand 42">
                    <a:extLst>
                      <a:ext uri="{FF2B5EF4-FFF2-40B4-BE49-F238E27FC236}">
                        <a16:creationId xmlns:a16="http://schemas.microsoft.com/office/drawing/2014/main" id="{FF49D1FF-DA58-2BBE-C335-12E0CC12DA4B}"/>
                      </a:ext>
                    </a:extLst>
                  </p14:cNvPr>
                  <p14:cNvContentPartPr/>
                  <p14:nvPr/>
                </p14:nvContentPartPr>
                <p14:xfrm>
                  <a:off x="4933646" y="4879194"/>
                  <a:ext cx="211680" cy="151920"/>
                </p14:xfrm>
              </p:contentPart>
            </mc:Choice>
            <mc:Fallback xmlns="">
              <p:pic>
                <p:nvPicPr>
                  <p:cNvPr id="43" name="Freihand 42">
                    <a:extLst>
                      <a:ext uri="{FF2B5EF4-FFF2-40B4-BE49-F238E27FC236}">
                        <a16:creationId xmlns:a16="http://schemas.microsoft.com/office/drawing/2014/main" id="{FF49D1FF-DA58-2BBE-C335-12E0CC12DA4B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915646" y="4861194"/>
                    <a:ext cx="24732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5" name="Freihand 44">
                    <a:extLst>
                      <a:ext uri="{FF2B5EF4-FFF2-40B4-BE49-F238E27FC236}">
                        <a16:creationId xmlns:a16="http://schemas.microsoft.com/office/drawing/2014/main" id="{3A8047E2-26D9-1DC7-2600-5B7CDCD89CB7}"/>
                      </a:ext>
                    </a:extLst>
                  </p14:cNvPr>
                  <p14:cNvContentPartPr/>
                  <p14:nvPr/>
                </p14:nvContentPartPr>
                <p14:xfrm>
                  <a:off x="2937086" y="4888914"/>
                  <a:ext cx="57600" cy="21240"/>
                </p14:xfrm>
              </p:contentPart>
            </mc:Choice>
            <mc:Fallback xmlns="">
              <p:pic>
                <p:nvPicPr>
                  <p:cNvPr id="45" name="Freihand 44">
                    <a:extLst>
                      <a:ext uri="{FF2B5EF4-FFF2-40B4-BE49-F238E27FC236}">
                        <a16:creationId xmlns:a16="http://schemas.microsoft.com/office/drawing/2014/main" id="{3A8047E2-26D9-1DC7-2600-5B7CDCD89CB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2919446" y="4870914"/>
                    <a:ext cx="932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F9EFBB2D-56D5-E783-4CF0-F457EA4AC74C}"/>
                      </a:ext>
                    </a:extLst>
                  </p14:cNvPr>
                  <p14:cNvContentPartPr/>
                  <p14:nvPr/>
                </p14:nvContentPartPr>
                <p14:xfrm>
                  <a:off x="2869406" y="4819794"/>
                  <a:ext cx="83160" cy="3096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F9EFBB2D-56D5-E783-4CF0-F457EA4AC74C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51406" y="4802154"/>
                    <a:ext cx="118800" cy="6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A8BC8A8A-6BAA-057C-3638-BAC89B8C9AC6}"/>
                      </a:ext>
                    </a:extLst>
                  </p14:cNvPr>
                  <p14:cNvContentPartPr/>
                  <p14:nvPr/>
                </p14:nvContentPartPr>
                <p14:xfrm>
                  <a:off x="3217886" y="4348194"/>
                  <a:ext cx="1044000" cy="35892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A8BC8A8A-6BAA-057C-3638-BAC89B8C9AC6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3200246" y="4330194"/>
                    <a:ext cx="1079640" cy="394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82692279-4416-91BA-6C56-E1EF53338221}"/>
                    </a:ext>
                  </a:extLst>
                </p14:cNvPr>
                <p14:cNvContentPartPr/>
                <p14:nvPr/>
              </p14:nvContentPartPr>
              <p14:xfrm>
                <a:off x="3231926" y="5172234"/>
                <a:ext cx="993240" cy="36180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82692279-4416-91BA-6C56-E1EF5333822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13926" y="5154234"/>
                  <a:ext cx="1028880" cy="39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34" name="Gruppieren 5133">
            <a:extLst>
              <a:ext uri="{FF2B5EF4-FFF2-40B4-BE49-F238E27FC236}">
                <a16:creationId xmlns:a16="http://schemas.microsoft.com/office/drawing/2014/main" id="{EE042F60-B32C-5BFD-BFE0-0CA4076F3D0D}"/>
              </a:ext>
            </a:extLst>
          </p:cNvPr>
          <p:cNvGrpSpPr/>
          <p:nvPr/>
        </p:nvGrpSpPr>
        <p:grpSpPr>
          <a:xfrm>
            <a:off x="1622366" y="1496634"/>
            <a:ext cx="1012680" cy="1233360"/>
            <a:chOff x="1622366" y="1496634"/>
            <a:chExt cx="1012680" cy="123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25477833-05F2-4192-DAA8-23B7F0527012}"/>
                    </a:ext>
                  </a:extLst>
                </p14:cNvPr>
                <p14:cNvContentPartPr/>
                <p14:nvPr/>
              </p14:nvContentPartPr>
              <p14:xfrm>
                <a:off x="2029526" y="2207274"/>
                <a:ext cx="455040" cy="52272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25477833-05F2-4192-DAA8-23B7F052701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011526" y="2189634"/>
                  <a:ext cx="49068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1C477E7F-F320-FEDF-B81B-EE6F8F82BBC3}"/>
                    </a:ext>
                  </a:extLst>
                </p14:cNvPr>
                <p14:cNvContentPartPr/>
                <p14:nvPr/>
              </p14:nvContentPartPr>
              <p14:xfrm>
                <a:off x="1713806" y="2035194"/>
                <a:ext cx="261360" cy="28872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1C477E7F-F320-FEDF-B81B-EE6F8F82BBC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695806" y="2017194"/>
                  <a:ext cx="2970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0A9B0040-4D7F-130F-710F-C55A95EE9898}"/>
                    </a:ext>
                  </a:extLst>
                </p14:cNvPr>
                <p14:cNvContentPartPr/>
                <p14:nvPr/>
              </p14:nvContentPartPr>
              <p14:xfrm>
                <a:off x="2394926" y="1794354"/>
                <a:ext cx="206280" cy="61416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0A9B0040-4D7F-130F-710F-C55A95EE989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77286" y="1776714"/>
                  <a:ext cx="24192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8BBA2D40-7EAF-E4B1-40A4-99B305145F5B}"/>
                    </a:ext>
                  </a:extLst>
                </p14:cNvPr>
                <p14:cNvContentPartPr/>
                <p14:nvPr/>
              </p14:nvContentPartPr>
              <p14:xfrm>
                <a:off x="1794086" y="1947714"/>
                <a:ext cx="109800" cy="900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8BBA2D40-7EAF-E4B1-40A4-99B305145F5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776446" y="1929714"/>
                  <a:ext cx="1454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0D617A97-FB9F-6B00-12FD-3985AA6B3E2A}"/>
                    </a:ext>
                  </a:extLst>
                </p14:cNvPr>
                <p14:cNvContentPartPr/>
                <p14:nvPr/>
              </p14:nvContentPartPr>
              <p14:xfrm>
                <a:off x="2158046" y="1743594"/>
                <a:ext cx="52200" cy="10368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0D617A97-FB9F-6B00-12FD-3985AA6B3E2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140046" y="1725594"/>
                  <a:ext cx="878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231D4D98-248E-D6B5-BBB1-B013D288A237}"/>
                    </a:ext>
                  </a:extLst>
                </p14:cNvPr>
                <p14:cNvContentPartPr/>
                <p14:nvPr/>
              </p14:nvContentPartPr>
              <p14:xfrm>
                <a:off x="2156246" y="2246154"/>
                <a:ext cx="137880" cy="7920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231D4D98-248E-D6B5-BBB1-B013D288A23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138246" y="2228154"/>
                  <a:ext cx="17352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2F07B969-ACEE-4965-A93D-9508D1A410F8}"/>
                    </a:ext>
                  </a:extLst>
                </p14:cNvPr>
                <p14:cNvContentPartPr/>
                <p14:nvPr/>
              </p14:nvContentPartPr>
              <p14:xfrm>
                <a:off x="2117726" y="2111514"/>
                <a:ext cx="65880" cy="6048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2F07B969-ACEE-4965-A93D-9508D1A410F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099726" y="2093874"/>
                  <a:ext cx="1015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47275431-E97B-3A7D-F0AF-4246497B36D1}"/>
                    </a:ext>
                  </a:extLst>
                </p14:cNvPr>
                <p14:cNvContentPartPr/>
                <p14:nvPr/>
              </p14:nvContentPartPr>
              <p14:xfrm>
                <a:off x="1673486" y="1867074"/>
                <a:ext cx="43200" cy="15696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47275431-E97B-3A7D-F0AF-4246497B36D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655846" y="1849074"/>
                  <a:ext cx="788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A203E72D-9F0F-2AF2-A8E7-5AF232CA0A32}"/>
                    </a:ext>
                  </a:extLst>
                </p14:cNvPr>
                <p14:cNvContentPartPr/>
                <p14:nvPr/>
              </p14:nvContentPartPr>
              <p14:xfrm>
                <a:off x="1781486" y="1512474"/>
                <a:ext cx="78120" cy="28008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A203E72D-9F0F-2AF2-A8E7-5AF232CA0A3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763846" y="1494474"/>
                  <a:ext cx="1137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120" name="Freihand 5119">
                  <a:extLst>
                    <a:ext uri="{FF2B5EF4-FFF2-40B4-BE49-F238E27FC236}">
                      <a16:creationId xmlns:a16="http://schemas.microsoft.com/office/drawing/2014/main" id="{C31FBC51-8106-543E-ACCE-7D356CFCFDA2}"/>
                    </a:ext>
                  </a:extLst>
                </p14:cNvPr>
                <p14:cNvContentPartPr/>
                <p14:nvPr/>
              </p14:nvContentPartPr>
              <p14:xfrm>
                <a:off x="1920086" y="1496634"/>
                <a:ext cx="37440" cy="256320"/>
              </p14:xfrm>
            </p:contentPart>
          </mc:Choice>
          <mc:Fallback xmlns="">
            <p:pic>
              <p:nvPicPr>
                <p:cNvPr id="5120" name="Freihand 5119">
                  <a:extLst>
                    <a:ext uri="{FF2B5EF4-FFF2-40B4-BE49-F238E27FC236}">
                      <a16:creationId xmlns:a16="http://schemas.microsoft.com/office/drawing/2014/main" id="{C31FBC51-8106-543E-ACCE-7D356CFCFDA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902086" y="1478634"/>
                  <a:ext cx="730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121" name="Freihand 5120">
                  <a:extLst>
                    <a:ext uri="{FF2B5EF4-FFF2-40B4-BE49-F238E27FC236}">
                      <a16:creationId xmlns:a16="http://schemas.microsoft.com/office/drawing/2014/main" id="{3D288C10-7BA4-2EC4-AC93-0D1A519D2A4E}"/>
                    </a:ext>
                  </a:extLst>
                </p14:cNvPr>
                <p14:cNvContentPartPr/>
                <p14:nvPr/>
              </p14:nvContentPartPr>
              <p14:xfrm>
                <a:off x="2001446" y="1505994"/>
                <a:ext cx="30960" cy="228600"/>
              </p14:xfrm>
            </p:contentPart>
          </mc:Choice>
          <mc:Fallback xmlns="">
            <p:pic>
              <p:nvPicPr>
                <p:cNvPr id="5121" name="Freihand 5120">
                  <a:extLst>
                    <a:ext uri="{FF2B5EF4-FFF2-40B4-BE49-F238E27FC236}">
                      <a16:creationId xmlns:a16="http://schemas.microsoft.com/office/drawing/2014/main" id="{3D288C10-7BA4-2EC4-AC93-0D1A519D2A4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983806" y="1488354"/>
                  <a:ext cx="666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124" name="Freihand 5123">
                  <a:extLst>
                    <a:ext uri="{FF2B5EF4-FFF2-40B4-BE49-F238E27FC236}">
                      <a16:creationId xmlns:a16="http://schemas.microsoft.com/office/drawing/2014/main" id="{32A39024-449F-814E-311C-F8C2FC3C9E50}"/>
                    </a:ext>
                  </a:extLst>
                </p14:cNvPr>
                <p14:cNvContentPartPr/>
                <p14:nvPr/>
              </p14:nvContentPartPr>
              <p14:xfrm>
                <a:off x="2469086" y="1749354"/>
                <a:ext cx="3240" cy="1440"/>
              </p14:xfrm>
            </p:contentPart>
          </mc:Choice>
          <mc:Fallback xmlns="">
            <p:pic>
              <p:nvPicPr>
                <p:cNvPr id="5124" name="Freihand 5123">
                  <a:extLst>
                    <a:ext uri="{FF2B5EF4-FFF2-40B4-BE49-F238E27FC236}">
                      <a16:creationId xmlns:a16="http://schemas.microsoft.com/office/drawing/2014/main" id="{32A39024-449F-814E-311C-F8C2FC3C9E5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451446" y="1731714"/>
                  <a:ext cx="38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125" name="Freihand 5124">
                  <a:extLst>
                    <a:ext uri="{FF2B5EF4-FFF2-40B4-BE49-F238E27FC236}">
                      <a16:creationId xmlns:a16="http://schemas.microsoft.com/office/drawing/2014/main" id="{70704799-BCB8-BA5F-9141-B6CF73938CA9}"/>
                    </a:ext>
                  </a:extLst>
                </p14:cNvPr>
                <p14:cNvContentPartPr/>
                <p14:nvPr/>
              </p14:nvContentPartPr>
              <p14:xfrm>
                <a:off x="2439206" y="1702914"/>
                <a:ext cx="195840" cy="331200"/>
              </p14:xfrm>
            </p:contentPart>
          </mc:Choice>
          <mc:Fallback xmlns="">
            <p:pic>
              <p:nvPicPr>
                <p:cNvPr id="5125" name="Freihand 5124">
                  <a:extLst>
                    <a:ext uri="{FF2B5EF4-FFF2-40B4-BE49-F238E27FC236}">
                      <a16:creationId xmlns:a16="http://schemas.microsoft.com/office/drawing/2014/main" id="{70704799-BCB8-BA5F-9141-B6CF73938CA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421206" y="1685274"/>
                  <a:ext cx="23148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126" name="Freihand 5125">
                  <a:extLst>
                    <a:ext uri="{FF2B5EF4-FFF2-40B4-BE49-F238E27FC236}">
                      <a16:creationId xmlns:a16="http://schemas.microsoft.com/office/drawing/2014/main" id="{5D6A3E4A-0A2D-354C-2186-DE0D120EFD62}"/>
                    </a:ext>
                  </a:extLst>
                </p14:cNvPr>
                <p14:cNvContentPartPr/>
                <p14:nvPr/>
              </p14:nvContentPartPr>
              <p14:xfrm>
                <a:off x="1622366" y="2110794"/>
                <a:ext cx="208800" cy="228240"/>
              </p14:xfrm>
            </p:contentPart>
          </mc:Choice>
          <mc:Fallback xmlns="">
            <p:pic>
              <p:nvPicPr>
                <p:cNvPr id="5126" name="Freihand 5125">
                  <a:extLst>
                    <a:ext uri="{FF2B5EF4-FFF2-40B4-BE49-F238E27FC236}">
                      <a16:creationId xmlns:a16="http://schemas.microsoft.com/office/drawing/2014/main" id="{5D6A3E4A-0A2D-354C-2186-DE0D120EFD6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604366" y="2092794"/>
                  <a:ext cx="2444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133" name="Freihand 5132">
                  <a:extLst>
                    <a:ext uri="{FF2B5EF4-FFF2-40B4-BE49-F238E27FC236}">
                      <a16:creationId xmlns:a16="http://schemas.microsoft.com/office/drawing/2014/main" id="{5BA76865-70A7-FAF4-162B-32EE0D8A07A0}"/>
                    </a:ext>
                  </a:extLst>
                </p14:cNvPr>
                <p14:cNvContentPartPr/>
                <p14:nvPr/>
              </p14:nvContentPartPr>
              <p14:xfrm>
                <a:off x="1682126" y="1814154"/>
                <a:ext cx="32040" cy="208080"/>
              </p14:xfrm>
            </p:contentPart>
          </mc:Choice>
          <mc:Fallback xmlns="">
            <p:pic>
              <p:nvPicPr>
                <p:cNvPr id="5133" name="Freihand 5132">
                  <a:extLst>
                    <a:ext uri="{FF2B5EF4-FFF2-40B4-BE49-F238E27FC236}">
                      <a16:creationId xmlns:a16="http://schemas.microsoft.com/office/drawing/2014/main" id="{5BA76865-70A7-FAF4-162B-32EE0D8A07A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664126" y="1796514"/>
                  <a:ext cx="67680" cy="2437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379E1428-899F-7DD2-0BAB-9A655083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A1A4CB0B-5572-3ABD-8049-F33054F3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83608D98-0B9F-D9A6-600B-917206E9B7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/>
              <a:t>Bestand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EC38FF3-4418-2FA7-6B6F-E2933C0D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52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5E7BF8F-DD65-72E6-C8C7-F503D101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EC9CE6F2-3724-1701-F195-299C930EF6FB}"/>
                  </a:ext>
                </a:extLst>
              </p14:cNvPr>
              <p14:cNvContentPartPr/>
              <p14:nvPr/>
            </p14:nvContentPartPr>
            <p14:xfrm>
              <a:off x="2880206" y="4387074"/>
              <a:ext cx="9000" cy="18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EC9CE6F2-3724-1701-F195-299C930EF6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2206" y="4369074"/>
                <a:ext cx="446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579B470B-7073-D94C-577C-196604A89186}"/>
                  </a:ext>
                </a:extLst>
              </p14:cNvPr>
              <p14:cNvContentPartPr/>
              <p14:nvPr/>
            </p14:nvContentPartPr>
            <p14:xfrm>
              <a:off x="1997486" y="4423794"/>
              <a:ext cx="1800" cy="180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579B470B-7073-D94C-577C-196604A891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9846" y="4406154"/>
                <a:ext cx="3744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A4FEDFA-128B-96BB-F797-E9DEFE63F70A}"/>
              </a:ext>
            </a:extLst>
          </p:cNvPr>
          <p:cNvGrpSpPr/>
          <p:nvPr/>
        </p:nvGrpSpPr>
        <p:grpSpPr>
          <a:xfrm>
            <a:off x="1688606" y="4495794"/>
            <a:ext cx="2074680" cy="246960"/>
            <a:chOff x="1688606" y="4495794"/>
            <a:chExt cx="207468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30E5751F-8889-49E0-508F-32195B1ACCEF}"/>
                    </a:ext>
                  </a:extLst>
                </p14:cNvPr>
                <p14:cNvContentPartPr/>
                <p14:nvPr/>
              </p14:nvContentPartPr>
              <p14:xfrm>
                <a:off x="1688606" y="4525314"/>
                <a:ext cx="168840" cy="2174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30E5751F-8889-49E0-508F-32195B1ACCE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70606" y="4507314"/>
                  <a:ext cx="2044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89CED31E-7E85-C7B2-BC66-713AF9A394E9}"/>
                    </a:ext>
                  </a:extLst>
                </p14:cNvPr>
                <p14:cNvContentPartPr/>
                <p14:nvPr/>
              </p14:nvContentPartPr>
              <p14:xfrm>
                <a:off x="1949606" y="4559154"/>
                <a:ext cx="15480" cy="16452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89CED31E-7E85-C7B2-BC66-713AF9A394E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31966" y="4541154"/>
                  <a:ext cx="511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D52C8B4C-4856-24BF-00EB-B54F7619A869}"/>
                    </a:ext>
                  </a:extLst>
                </p14:cNvPr>
                <p14:cNvContentPartPr/>
                <p14:nvPr/>
              </p14:nvContentPartPr>
              <p14:xfrm>
                <a:off x="2045366" y="4519914"/>
                <a:ext cx="132120" cy="1850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D52C8B4C-4856-24BF-00EB-B54F7619A8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27366" y="4502274"/>
                  <a:ext cx="1677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C95B07A3-9D24-FAD0-9BF6-DD87636C98E1}"/>
                    </a:ext>
                  </a:extLst>
                </p14:cNvPr>
                <p14:cNvContentPartPr/>
                <p14:nvPr/>
              </p14:nvContentPartPr>
              <p14:xfrm>
                <a:off x="2091806" y="4629714"/>
                <a:ext cx="94320" cy="82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C95B07A3-9D24-FAD0-9BF6-DD87636C98E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74166" y="4612074"/>
                  <a:ext cx="129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53007C1E-05F5-7673-C136-E8AB28ACAB48}"/>
                    </a:ext>
                  </a:extLst>
                </p14:cNvPr>
                <p14:cNvContentPartPr/>
                <p14:nvPr/>
              </p14:nvContentPartPr>
              <p14:xfrm>
                <a:off x="2094686" y="4518834"/>
                <a:ext cx="129960" cy="198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53007C1E-05F5-7673-C136-E8AB28ACAB4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77046" y="4501194"/>
                  <a:ext cx="1656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868E3DD7-D27C-1B2A-3DB9-462D18700875}"/>
                    </a:ext>
                  </a:extLst>
                </p14:cNvPr>
                <p14:cNvContentPartPr/>
                <p14:nvPr/>
              </p14:nvContentPartPr>
              <p14:xfrm>
                <a:off x="2293406" y="4547994"/>
                <a:ext cx="125640" cy="1404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868E3DD7-D27C-1B2A-3DB9-462D1870087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75406" y="4529994"/>
                  <a:ext cx="1612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AEC160C9-555A-6149-9873-5A232A4998AF}"/>
                    </a:ext>
                  </a:extLst>
                </p14:cNvPr>
                <p14:cNvContentPartPr/>
                <p14:nvPr/>
              </p14:nvContentPartPr>
              <p14:xfrm>
                <a:off x="2478086" y="4523154"/>
                <a:ext cx="154440" cy="164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AEC160C9-555A-6149-9873-5A232A4998A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60446" y="4505514"/>
                  <a:ext cx="1900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0EC0CEA-E758-80CB-16B4-345C01816082}"/>
                    </a:ext>
                  </a:extLst>
                </p14:cNvPr>
                <p14:cNvContentPartPr/>
                <p14:nvPr/>
              </p14:nvContentPartPr>
              <p14:xfrm>
                <a:off x="2684366" y="4513434"/>
                <a:ext cx="151560" cy="179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0EC0CEA-E758-80CB-16B4-345C0181608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66366" y="4495434"/>
                  <a:ext cx="1872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861BDAEF-6FF3-DB42-1501-0C80A18CEF26}"/>
                    </a:ext>
                  </a:extLst>
                </p14:cNvPr>
                <p14:cNvContentPartPr/>
                <p14:nvPr/>
              </p14:nvContentPartPr>
              <p14:xfrm>
                <a:off x="2721446" y="4523154"/>
                <a:ext cx="226800" cy="1569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861BDAEF-6FF3-DB42-1501-0C80A18CEF2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03806" y="4505154"/>
                  <a:ext cx="2624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E9D6A2A7-CF09-8FEA-2971-2AE241A569F2}"/>
                    </a:ext>
                  </a:extLst>
                </p14:cNvPr>
                <p14:cNvContentPartPr/>
                <p14:nvPr/>
              </p14:nvContentPartPr>
              <p14:xfrm>
                <a:off x="2997206" y="4548714"/>
                <a:ext cx="186120" cy="1288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E9D6A2A7-CF09-8FEA-2971-2AE241A569F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79566" y="4531074"/>
                  <a:ext cx="2217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194B0A31-67ED-1AE7-CBC2-188226E23DBF}"/>
                    </a:ext>
                  </a:extLst>
                </p14:cNvPr>
                <p14:cNvContentPartPr/>
                <p14:nvPr/>
              </p14:nvContentPartPr>
              <p14:xfrm>
                <a:off x="3254246" y="4512714"/>
                <a:ext cx="27720" cy="16020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194B0A31-67ED-1AE7-CBC2-188226E23D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36606" y="4495074"/>
                  <a:ext cx="633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53F80FC5-43AC-3EA7-6880-5582C78E3EB0}"/>
                    </a:ext>
                  </a:extLst>
                </p14:cNvPr>
                <p14:cNvContentPartPr/>
                <p14:nvPr/>
              </p14:nvContentPartPr>
              <p14:xfrm>
                <a:off x="3256406" y="4529274"/>
                <a:ext cx="109440" cy="1454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53F80FC5-43AC-3EA7-6880-5582C78E3E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38766" y="4511274"/>
                  <a:ext cx="1450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51BD6DF9-D9CC-C4D4-FF02-3281C51802D1}"/>
                    </a:ext>
                  </a:extLst>
                </p14:cNvPr>
                <p14:cNvContentPartPr/>
                <p14:nvPr/>
              </p14:nvContentPartPr>
              <p14:xfrm>
                <a:off x="3465206" y="4519194"/>
                <a:ext cx="105480" cy="1818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51BD6DF9-D9CC-C4D4-FF02-3281C51802D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447566" y="4501194"/>
                  <a:ext cx="1411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BD18108D-9C6B-804E-B3C9-7F97B98A3855}"/>
                    </a:ext>
                  </a:extLst>
                </p14:cNvPr>
                <p14:cNvContentPartPr/>
                <p14:nvPr/>
              </p14:nvContentPartPr>
              <p14:xfrm>
                <a:off x="3676526" y="4495794"/>
                <a:ext cx="71640" cy="1425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BD18108D-9C6B-804E-B3C9-7F97B98A385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58526" y="4478154"/>
                  <a:ext cx="1072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602EB1C6-3EFF-9A35-4E42-850DB6674A3F}"/>
                    </a:ext>
                  </a:extLst>
                </p14:cNvPr>
                <p14:cNvContentPartPr/>
                <p14:nvPr/>
              </p14:nvContentPartPr>
              <p14:xfrm>
                <a:off x="3742406" y="4680114"/>
                <a:ext cx="20880" cy="1728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602EB1C6-3EFF-9A35-4E42-850DB6674A3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724406" y="4662114"/>
                  <a:ext cx="5652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B457721-955F-608F-BBB9-204B24E12542}"/>
              </a:ext>
            </a:extLst>
          </p:cNvPr>
          <p:cNvGrpSpPr/>
          <p:nvPr/>
        </p:nvGrpSpPr>
        <p:grpSpPr>
          <a:xfrm>
            <a:off x="4851566" y="3577074"/>
            <a:ext cx="1242000" cy="1157760"/>
            <a:chOff x="4851566" y="3577074"/>
            <a:chExt cx="1242000" cy="1157760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FBC6B998-838D-0095-C785-21190145E1C5}"/>
                </a:ext>
              </a:extLst>
            </p:cNvPr>
            <p:cNvGrpSpPr/>
            <p:nvPr/>
          </p:nvGrpSpPr>
          <p:grpSpPr>
            <a:xfrm>
              <a:off x="4851566" y="3577074"/>
              <a:ext cx="1242000" cy="354960"/>
              <a:chOff x="4851566" y="3577074"/>
              <a:chExt cx="1242000" cy="35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E5A1C1F8-36BA-A02C-194F-D96593A39913}"/>
                      </a:ext>
                    </a:extLst>
                  </p14:cNvPr>
                  <p14:cNvContentPartPr/>
                  <p14:nvPr/>
                </p14:nvContentPartPr>
                <p14:xfrm>
                  <a:off x="4851566" y="3611274"/>
                  <a:ext cx="131400" cy="27900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E5A1C1F8-36BA-A02C-194F-D96593A3991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833926" y="3593634"/>
                    <a:ext cx="167040" cy="31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3" name="Freihand 22">
                    <a:extLst>
                      <a:ext uri="{FF2B5EF4-FFF2-40B4-BE49-F238E27FC236}">
                        <a16:creationId xmlns:a16="http://schemas.microsoft.com/office/drawing/2014/main" id="{55426B01-A6DD-4F44-7474-AE70CEC271EA}"/>
                      </a:ext>
                    </a:extLst>
                  </p14:cNvPr>
                  <p14:cNvContentPartPr/>
                  <p14:nvPr/>
                </p14:nvContentPartPr>
                <p14:xfrm>
                  <a:off x="4982966" y="3672834"/>
                  <a:ext cx="170640" cy="227880"/>
                </p14:xfrm>
              </p:contentPart>
            </mc:Choice>
            <mc:Fallback xmlns="">
              <p:pic>
                <p:nvPicPr>
                  <p:cNvPr id="23" name="Freihand 22">
                    <a:extLst>
                      <a:ext uri="{FF2B5EF4-FFF2-40B4-BE49-F238E27FC236}">
                        <a16:creationId xmlns:a16="http://schemas.microsoft.com/office/drawing/2014/main" id="{55426B01-A6DD-4F44-7474-AE70CEC271E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964966" y="3655194"/>
                    <a:ext cx="20628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4" name="Freihand 23">
                    <a:extLst>
                      <a:ext uri="{FF2B5EF4-FFF2-40B4-BE49-F238E27FC236}">
                        <a16:creationId xmlns:a16="http://schemas.microsoft.com/office/drawing/2014/main" id="{FC36E01A-E278-35D8-780C-F2066A14C1C3}"/>
                      </a:ext>
                    </a:extLst>
                  </p14:cNvPr>
                  <p14:cNvContentPartPr/>
                  <p14:nvPr/>
                </p14:nvContentPartPr>
                <p14:xfrm>
                  <a:off x="5261606" y="3727914"/>
                  <a:ext cx="47160" cy="161640"/>
                </p14:xfrm>
              </p:contentPart>
            </mc:Choice>
            <mc:Fallback xmlns="">
              <p:pic>
                <p:nvPicPr>
                  <p:cNvPr id="24" name="Freihand 23">
                    <a:extLst>
                      <a:ext uri="{FF2B5EF4-FFF2-40B4-BE49-F238E27FC236}">
                        <a16:creationId xmlns:a16="http://schemas.microsoft.com/office/drawing/2014/main" id="{FC36E01A-E278-35D8-780C-F2066A14C1C3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243966" y="3710274"/>
                    <a:ext cx="8280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5" name="Freihand 24">
                    <a:extLst>
                      <a:ext uri="{FF2B5EF4-FFF2-40B4-BE49-F238E27FC236}">
                        <a16:creationId xmlns:a16="http://schemas.microsoft.com/office/drawing/2014/main" id="{6FFC4CF4-03FC-38A9-0869-E3585528AEF9}"/>
                      </a:ext>
                    </a:extLst>
                  </p14:cNvPr>
                  <p14:cNvContentPartPr/>
                  <p14:nvPr/>
                </p14:nvContentPartPr>
                <p14:xfrm>
                  <a:off x="5364566" y="3722874"/>
                  <a:ext cx="153000" cy="158400"/>
                </p14:xfrm>
              </p:contentPart>
            </mc:Choice>
            <mc:Fallback xmlns="">
              <p:pic>
                <p:nvPicPr>
                  <p:cNvPr id="25" name="Freihand 24">
                    <a:extLst>
                      <a:ext uri="{FF2B5EF4-FFF2-40B4-BE49-F238E27FC236}">
                        <a16:creationId xmlns:a16="http://schemas.microsoft.com/office/drawing/2014/main" id="{6FFC4CF4-03FC-38A9-0869-E3585528AEF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346926" y="3705234"/>
                    <a:ext cx="18864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E4D3851A-3248-533A-AE6E-58A762D12BC7}"/>
                      </a:ext>
                    </a:extLst>
                  </p14:cNvPr>
                  <p14:cNvContentPartPr/>
                  <p14:nvPr/>
                </p14:nvContentPartPr>
                <p14:xfrm>
                  <a:off x="5608646" y="3737994"/>
                  <a:ext cx="149040" cy="19404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E4D3851A-3248-533A-AE6E-58A762D12BC7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590646" y="3720354"/>
                    <a:ext cx="184680" cy="22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7" name="Freihand 26">
                    <a:extLst>
                      <a:ext uri="{FF2B5EF4-FFF2-40B4-BE49-F238E27FC236}">
                        <a16:creationId xmlns:a16="http://schemas.microsoft.com/office/drawing/2014/main" id="{CA7DDB4D-35D3-BD6A-CC87-8731BDD08E66}"/>
                      </a:ext>
                    </a:extLst>
                  </p14:cNvPr>
                  <p14:cNvContentPartPr/>
                  <p14:nvPr/>
                </p14:nvContentPartPr>
                <p14:xfrm>
                  <a:off x="5678126" y="3802434"/>
                  <a:ext cx="170280" cy="3276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CA7DDB4D-35D3-BD6A-CC87-8731BDD08E6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660126" y="3784434"/>
                    <a:ext cx="205920" cy="6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8" name="Freihand 27">
                    <a:extLst>
                      <a:ext uri="{FF2B5EF4-FFF2-40B4-BE49-F238E27FC236}">
                        <a16:creationId xmlns:a16="http://schemas.microsoft.com/office/drawing/2014/main" id="{E768CA71-31B5-B8EA-FBD7-AA99EF94CBB3}"/>
                      </a:ext>
                    </a:extLst>
                  </p14:cNvPr>
                  <p14:cNvContentPartPr/>
                  <p14:nvPr/>
                </p14:nvContentPartPr>
                <p14:xfrm>
                  <a:off x="5949926" y="3723954"/>
                  <a:ext cx="3600" cy="19008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E768CA71-31B5-B8EA-FBD7-AA99EF94CBB3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931926" y="3705954"/>
                    <a:ext cx="3924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9" name="Freihand 28">
                    <a:extLst>
                      <a:ext uri="{FF2B5EF4-FFF2-40B4-BE49-F238E27FC236}">
                        <a16:creationId xmlns:a16="http://schemas.microsoft.com/office/drawing/2014/main" id="{7109857C-5BFD-E7CE-B802-9ACC8C258A12}"/>
                      </a:ext>
                    </a:extLst>
                  </p14:cNvPr>
                  <p14:cNvContentPartPr/>
                  <p14:nvPr/>
                </p14:nvContentPartPr>
                <p14:xfrm>
                  <a:off x="5922206" y="3752394"/>
                  <a:ext cx="171360" cy="936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7109857C-5BFD-E7CE-B802-9ACC8C258A1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904566" y="3734394"/>
                    <a:ext cx="20700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0" name="Freihand 29">
                    <a:extLst>
                      <a:ext uri="{FF2B5EF4-FFF2-40B4-BE49-F238E27FC236}">
                        <a16:creationId xmlns:a16="http://schemas.microsoft.com/office/drawing/2014/main" id="{1D09D007-9350-3B74-AC3D-D0793F8D7525}"/>
                      </a:ext>
                    </a:extLst>
                  </p14:cNvPr>
                  <p14:cNvContentPartPr/>
                  <p14:nvPr/>
                </p14:nvContentPartPr>
                <p14:xfrm>
                  <a:off x="5313446" y="3577074"/>
                  <a:ext cx="720" cy="180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1D09D007-9350-3B74-AC3D-D0793F8D752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295806" y="3559434"/>
                    <a:ext cx="36360" cy="3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D928F88B-045C-F275-BB87-A4280D60FF58}"/>
                </a:ext>
              </a:extLst>
            </p:cNvPr>
            <p:cNvGrpSpPr/>
            <p:nvPr/>
          </p:nvGrpSpPr>
          <p:grpSpPr>
            <a:xfrm>
              <a:off x="5136686" y="4147314"/>
              <a:ext cx="671040" cy="587520"/>
              <a:chOff x="5136686" y="4147314"/>
              <a:chExt cx="671040" cy="58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F8D18955-E25B-6B32-4C80-7FF79C62980C}"/>
                      </a:ext>
                    </a:extLst>
                  </p14:cNvPr>
                  <p14:cNvContentPartPr/>
                  <p14:nvPr/>
                </p14:nvContentPartPr>
                <p14:xfrm>
                  <a:off x="5136686" y="4147314"/>
                  <a:ext cx="671040" cy="58752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F8D18955-E25B-6B32-4C80-7FF79C62980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119046" y="4129674"/>
                    <a:ext cx="706680" cy="62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F255C1E5-9A79-E8B0-F572-482D56186A5D}"/>
                      </a:ext>
                    </a:extLst>
                  </p14:cNvPr>
                  <p14:cNvContentPartPr/>
                  <p14:nvPr/>
                </p14:nvContentPartPr>
                <p14:xfrm>
                  <a:off x="5333606" y="4521354"/>
                  <a:ext cx="246240" cy="7200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F255C1E5-9A79-E8B0-F572-482D56186A5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315606" y="4503714"/>
                    <a:ext cx="28188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AC6EF9A5-F61E-A03B-B56F-F9E0F296E510}"/>
                      </a:ext>
                    </a:extLst>
                  </p14:cNvPr>
                  <p14:cNvContentPartPr/>
                  <p14:nvPr/>
                </p14:nvContentPartPr>
                <p14:xfrm>
                  <a:off x="5266646" y="4328034"/>
                  <a:ext cx="117360" cy="3240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AC6EF9A5-F61E-A03B-B56F-F9E0F296E510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249006" y="4310394"/>
                    <a:ext cx="153000" cy="6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6" name="Freihand 35">
                    <a:extLst>
                      <a:ext uri="{FF2B5EF4-FFF2-40B4-BE49-F238E27FC236}">
                        <a16:creationId xmlns:a16="http://schemas.microsoft.com/office/drawing/2014/main" id="{2400FAF5-438E-AEE3-F1CB-E74A95C54509}"/>
                      </a:ext>
                    </a:extLst>
                  </p14:cNvPr>
                  <p14:cNvContentPartPr/>
                  <p14:nvPr/>
                </p14:nvContentPartPr>
                <p14:xfrm>
                  <a:off x="5517926" y="4334154"/>
                  <a:ext cx="91080" cy="3708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2400FAF5-438E-AEE3-F1CB-E74A95C5450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5499926" y="4316514"/>
                    <a:ext cx="126720" cy="72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D0FE30E-E211-CB69-48BD-2F3FEBF129EF}"/>
              </a:ext>
            </a:extLst>
          </p:cNvPr>
          <p:cNvGrpSpPr/>
          <p:nvPr/>
        </p:nvGrpSpPr>
        <p:grpSpPr>
          <a:xfrm>
            <a:off x="7347086" y="2383674"/>
            <a:ext cx="1325520" cy="1233000"/>
            <a:chOff x="7347086" y="2383674"/>
            <a:chExt cx="1325520" cy="1233000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44B9B6C7-D4DD-1D5C-C1EA-5200CEBED1ED}"/>
                </a:ext>
              </a:extLst>
            </p:cNvPr>
            <p:cNvGrpSpPr/>
            <p:nvPr/>
          </p:nvGrpSpPr>
          <p:grpSpPr>
            <a:xfrm>
              <a:off x="7347086" y="3325794"/>
              <a:ext cx="1325520" cy="290880"/>
              <a:chOff x="7347086" y="3325794"/>
              <a:chExt cx="1325520" cy="29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4" name="Freihand 43">
                    <a:extLst>
                      <a:ext uri="{FF2B5EF4-FFF2-40B4-BE49-F238E27FC236}">
                        <a16:creationId xmlns:a16="http://schemas.microsoft.com/office/drawing/2014/main" id="{8468824A-D89F-6541-1160-9C18A821EDE2}"/>
                      </a:ext>
                    </a:extLst>
                  </p14:cNvPr>
                  <p14:cNvContentPartPr/>
                  <p14:nvPr/>
                </p14:nvContentPartPr>
                <p14:xfrm>
                  <a:off x="7347086" y="3325794"/>
                  <a:ext cx="230400" cy="244080"/>
                </p14:xfrm>
              </p:contentPart>
            </mc:Choice>
            <mc:Fallback xmlns="">
              <p:pic>
                <p:nvPicPr>
                  <p:cNvPr id="44" name="Freihand 43">
                    <a:extLst>
                      <a:ext uri="{FF2B5EF4-FFF2-40B4-BE49-F238E27FC236}">
                        <a16:creationId xmlns:a16="http://schemas.microsoft.com/office/drawing/2014/main" id="{8468824A-D89F-6541-1160-9C18A821EDE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329086" y="3307794"/>
                    <a:ext cx="266040" cy="27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5" name="Freihand 44">
                    <a:extLst>
                      <a:ext uri="{FF2B5EF4-FFF2-40B4-BE49-F238E27FC236}">
                        <a16:creationId xmlns:a16="http://schemas.microsoft.com/office/drawing/2014/main" id="{5965C5D0-EEFB-F68E-0356-73763F9550E8}"/>
                      </a:ext>
                    </a:extLst>
                  </p14:cNvPr>
                  <p14:cNvContentPartPr/>
                  <p14:nvPr/>
                </p14:nvContentPartPr>
                <p14:xfrm>
                  <a:off x="7622846" y="3334794"/>
                  <a:ext cx="175320" cy="228960"/>
                </p14:xfrm>
              </p:contentPart>
            </mc:Choice>
            <mc:Fallback xmlns="">
              <p:pic>
                <p:nvPicPr>
                  <p:cNvPr id="45" name="Freihand 44">
                    <a:extLst>
                      <a:ext uri="{FF2B5EF4-FFF2-40B4-BE49-F238E27FC236}">
                        <a16:creationId xmlns:a16="http://schemas.microsoft.com/office/drawing/2014/main" id="{5965C5D0-EEFB-F68E-0356-73763F9550E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604846" y="3317154"/>
                    <a:ext cx="210960" cy="26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6" name="Freihand 45">
                    <a:extLst>
                      <a:ext uri="{FF2B5EF4-FFF2-40B4-BE49-F238E27FC236}">
                        <a16:creationId xmlns:a16="http://schemas.microsoft.com/office/drawing/2014/main" id="{0B4D06E7-4B42-57E9-C615-4F17B17A6017}"/>
                      </a:ext>
                    </a:extLst>
                  </p14:cNvPr>
                  <p14:cNvContentPartPr/>
                  <p14:nvPr/>
                </p14:nvContentPartPr>
                <p14:xfrm>
                  <a:off x="7641926" y="3463314"/>
                  <a:ext cx="136800" cy="6120"/>
                </p14:xfrm>
              </p:contentPart>
            </mc:Choice>
            <mc:Fallback xmlns="">
              <p:pic>
                <p:nvPicPr>
                  <p:cNvPr id="46" name="Freihand 45">
                    <a:extLst>
                      <a:ext uri="{FF2B5EF4-FFF2-40B4-BE49-F238E27FC236}">
                        <a16:creationId xmlns:a16="http://schemas.microsoft.com/office/drawing/2014/main" id="{0B4D06E7-4B42-57E9-C615-4F17B17A6017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7624286" y="3445314"/>
                    <a:ext cx="17244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0A9BCE02-546F-F8A5-9FD3-FBAFEA4526D8}"/>
                      </a:ext>
                    </a:extLst>
                  </p14:cNvPr>
                  <p14:cNvContentPartPr/>
                  <p14:nvPr/>
                </p14:nvContentPartPr>
                <p14:xfrm>
                  <a:off x="7737686" y="3343434"/>
                  <a:ext cx="193680" cy="18504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0A9BCE02-546F-F8A5-9FD3-FBAFEA4526D8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7720046" y="3325434"/>
                    <a:ext cx="22932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0610DC17-7D05-7887-B74A-B9666C1E3F05}"/>
                      </a:ext>
                    </a:extLst>
                  </p14:cNvPr>
                  <p14:cNvContentPartPr/>
                  <p14:nvPr/>
                </p14:nvContentPartPr>
                <p14:xfrm>
                  <a:off x="7951886" y="3355314"/>
                  <a:ext cx="126000" cy="21960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0610DC17-7D05-7887-B74A-B9666C1E3F0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34246" y="3337314"/>
                    <a:ext cx="16164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4D532683-8581-46B2-B6B4-089615166305}"/>
                      </a:ext>
                    </a:extLst>
                  </p14:cNvPr>
                  <p14:cNvContentPartPr/>
                  <p14:nvPr/>
                </p14:nvContentPartPr>
                <p14:xfrm>
                  <a:off x="8126846" y="3397074"/>
                  <a:ext cx="23040" cy="14904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4D532683-8581-46B2-B6B4-089615166305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108846" y="3379434"/>
                    <a:ext cx="5868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28BE073E-DA9C-F491-0B91-38FDE11CB9B6}"/>
                      </a:ext>
                    </a:extLst>
                  </p14:cNvPr>
                  <p14:cNvContentPartPr/>
                  <p14:nvPr/>
                </p14:nvContentPartPr>
                <p14:xfrm>
                  <a:off x="8232686" y="3379074"/>
                  <a:ext cx="140760" cy="21312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28BE073E-DA9C-F491-0B91-38FDE11CB9B6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8215046" y="3361074"/>
                    <a:ext cx="17640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0E9E191B-761B-3D6C-2E3F-20E38F4F3821}"/>
                      </a:ext>
                    </a:extLst>
                  </p14:cNvPr>
                  <p14:cNvContentPartPr/>
                  <p14:nvPr/>
                </p14:nvContentPartPr>
                <p14:xfrm>
                  <a:off x="8259686" y="3485274"/>
                  <a:ext cx="100080" cy="2052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0E9E191B-761B-3D6C-2E3F-20E38F4F3821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8242046" y="3467274"/>
                    <a:ext cx="13572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42B9DD13-13DB-0485-95BB-AFEE23D0DAF9}"/>
                      </a:ext>
                    </a:extLst>
                  </p14:cNvPr>
                  <p14:cNvContentPartPr/>
                  <p14:nvPr/>
                </p14:nvContentPartPr>
                <p14:xfrm>
                  <a:off x="8229446" y="3401394"/>
                  <a:ext cx="170280" cy="1368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42B9DD13-13DB-0485-95BB-AFEE23D0DAF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211806" y="3383394"/>
                    <a:ext cx="20592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3" name="Freihand 52">
                    <a:extLst>
                      <a:ext uri="{FF2B5EF4-FFF2-40B4-BE49-F238E27FC236}">
                        <a16:creationId xmlns:a16="http://schemas.microsoft.com/office/drawing/2014/main" id="{55DC9DF9-8D9F-132E-DB76-2271A278C735}"/>
                      </a:ext>
                    </a:extLst>
                  </p14:cNvPr>
                  <p14:cNvContentPartPr/>
                  <p14:nvPr/>
                </p14:nvContentPartPr>
                <p14:xfrm>
                  <a:off x="8559206" y="3432354"/>
                  <a:ext cx="14040" cy="184320"/>
                </p14:xfrm>
              </p:contentPart>
            </mc:Choice>
            <mc:Fallback xmlns="">
              <p:pic>
                <p:nvPicPr>
                  <p:cNvPr id="53" name="Freihand 52">
                    <a:extLst>
                      <a:ext uri="{FF2B5EF4-FFF2-40B4-BE49-F238E27FC236}">
                        <a16:creationId xmlns:a16="http://schemas.microsoft.com/office/drawing/2014/main" id="{55DC9DF9-8D9F-132E-DB76-2271A278C735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541206" y="3414354"/>
                    <a:ext cx="4968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54" name="Freihand 53">
                    <a:extLst>
                      <a:ext uri="{FF2B5EF4-FFF2-40B4-BE49-F238E27FC236}">
                        <a16:creationId xmlns:a16="http://schemas.microsoft.com/office/drawing/2014/main" id="{16A001A1-EFCD-5BA9-3A65-502692380E0F}"/>
                      </a:ext>
                    </a:extLst>
                  </p14:cNvPr>
                  <p14:cNvContentPartPr/>
                  <p14:nvPr/>
                </p14:nvContentPartPr>
                <p14:xfrm>
                  <a:off x="8497646" y="3433074"/>
                  <a:ext cx="174960" cy="28440"/>
                </p14:xfrm>
              </p:contentPart>
            </mc:Choice>
            <mc:Fallback xmlns="">
              <p:pic>
                <p:nvPicPr>
                  <p:cNvPr id="54" name="Freihand 53">
                    <a:extLst>
                      <a:ext uri="{FF2B5EF4-FFF2-40B4-BE49-F238E27FC236}">
                        <a16:creationId xmlns:a16="http://schemas.microsoft.com/office/drawing/2014/main" id="{16A001A1-EFCD-5BA9-3A65-502692380E0F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479646" y="3415074"/>
                    <a:ext cx="210600" cy="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55" name="Freihand 54">
                    <a:extLst>
                      <a:ext uri="{FF2B5EF4-FFF2-40B4-BE49-F238E27FC236}">
                        <a16:creationId xmlns:a16="http://schemas.microsoft.com/office/drawing/2014/main" id="{971BC5D5-F9DF-F442-4236-2709580EAA7C}"/>
                      </a:ext>
                    </a:extLst>
                  </p14:cNvPr>
                  <p14:cNvContentPartPr/>
                  <p14:nvPr/>
                </p14:nvContentPartPr>
                <p14:xfrm>
                  <a:off x="8239166" y="3336234"/>
                  <a:ext cx="19440" cy="10080"/>
                </p14:xfrm>
              </p:contentPart>
            </mc:Choice>
            <mc:Fallback xmlns="">
              <p:pic>
                <p:nvPicPr>
                  <p:cNvPr id="55" name="Freihand 54">
                    <a:extLst>
                      <a:ext uri="{FF2B5EF4-FFF2-40B4-BE49-F238E27FC236}">
                        <a16:creationId xmlns:a16="http://schemas.microsoft.com/office/drawing/2014/main" id="{971BC5D5-F9DF-F442-4236-2709580EAA7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221166" y="3318234"/>
                    <a:ext cx="55080" cy="45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2CEB4251-45B6-06E7-B0DF-08DBC23E7D9D}"/>
                    </a:ext>
                  </a:extLst>
                </p14:cNvPr>
                <p14:cNvContentPartPr/>
                <p14:nvPr/>
              </p14:nvContentPartPr>
              <p14:xfrm>
                <a:off x="7826966" y="2383674"/>
                <a:ext cx="208440" cy="3632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2CEB4251-45B6-06E7-B0DF-08DBC23E7D9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808997" y="2365674"/>
                  <a:ext cx="244019" cy="398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FC71528F-685D-B09F-6E2A-7CE5CC4E764D}"/>
                </a:ext>
              </a:extLst>
            </p:cNvPr>
            <p:cNvGrpSpPr/>
            <p:nvPr/>
          </p:nvGrpSpPr>
          <p:grpSpPr>
            <a:xfrm>
              <a:off x="7436006" y="2856354"/>
              <a:ext cx="963720" cy="325440"/>
              <a:chOff x="7436006" y="2856354"/>
              <a:chExt cx="963720" cy="32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8" name="Freihand 37">
                    <a:extLst>
                      <a:ext uri="{FF2B5EF4-FFF2-40B4-BE49-F238E27FC236}">
                        <a16:creationId xmlns:a16="http://schemas.microsoft.com/office/drawing/2014/main" id="{A46632B7-E5C8-8483-4058-3410AB9098CA}"/>
                      </a:ext>
                    </a:extLst>
                  </p14:cNvPr>
                  <p14:cNvContentPartPr/>
                  <p14:nvPr/>
                </p14:nvContentPartPr>
                <p14:xfrm>
                  <a:off x="7436006" y="2889474"/>
                  <a:ext cx="216720" cy="29232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A46632B7-E5C8-8483-4058-3410AB9098CA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7418006" y="2871834"/>
                    <a:ext cx="252360" cy="32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26AFE36E-2065-9534-CBFC-2216D0821473}"/>
                      </a:ext>
                    </a:extLst>
                  </p14:cNvPr>
                  <p14:cNvContentPartPr/>
                  <p14:nvPr/>
                </p14:nvContentPartPr>
                <p14:xfrm>
                  <a:off x="7693766" y="2923314"/>
                  <a:ext cx="151200" cy="23292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26AFE36E-2065-9534-CBFC-2216D0821473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675766" y="2905674"/>
                    <a:ext cx="186840" cy="26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202FA227-150B-6126-6B8A-7697BFE2914E}"/>
                      </a:ext>
                    </a:extLst>
                  </p14:cNvPr>
                  <p14:cNvContentPartPr/>
                  <p14:nvPr/>
                </p14:nvContentPartPr>
                <p14:xfrm>
                  <a:off x="7864046" y="2932674"/>
                  <a:ext cx="24120" cy="24696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202FA227-150B-6126-6B8A-7697BFE2914E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846406" y="2915034"/>
                    <a:ext cx="59760" cy="28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E827D18B-DFF4-332A-7A5B-02A0DA4FC626}"/>
                      </a:ext>
                    </a:extLst>
                  </p14:cNvPr>
                  <p14:cNvContentPartPr/>
                  <p14:nvPr/>
                </p14:nvContentPartPr>
                <p14:xfrm>
                  <a:off x="7743446" y="3039954"/>
                  <a:ext cx="258480" cy="4860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E827D18B-DFF4-332A-7A5B-02A0DA4FC626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7725806" y="3021954"/>
                    <a:ext cx="29412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2" name="Freihand 41">
                    <a:extLst>
                      <a:ext uri="{FF2B5EF4-FFF2-40B4-BE49-F238E27FC236}">
                        <a16:creationId xmlns:a16="http://schemas.microsoft.com/office/drawing/2014/main" id="{E24B9CB2-BF1F-8745-1B6F-4C629C76A897}"/>
                      </a:ext>
                    </a:extLst>
                  </p14:cNvPr>
                  <p14:cNvContentPartPr/>
                  <p14:nvPr/>
                </p14:nvContentPartPr>
                <p14:xfrm>
                  <a:off x="7999046" y="2969754"/>
                  <a:ext cx="134640" cy="191160"/>
                </p14:xfrm>
              </p:contentPart>
            </mc:Choice>
            <mc:Fallback xmlns="">
              <p:pic>
                <p:nvPicPr>
                  <p:cNvPr id="42" name="Freihand 41">
                    <a:extLst>
                      <a:ext uri="{FF2B5EF4-FFF2-40B4-BE49-F238E27FC236}">
                        <a16:creationId xmlns:a16="http://schemas.microsoft.com/office/drawing/2014/main" id="{E24B9CB2-BF1F-8745-1B6F-4C629C76A897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7981406" y="2952114"/>
                    <a:ext cx="17028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3" name="Freihand 42">
                    <a:extLst>
                      <a:ext uri="{FF2B5EF4-FFF2-40B4-BE49-F238E27FC236}">
                        <a16:creationId xmlns:a16="http://schemas.microsoft.com/office/drawing/2014/main" id="{48DBF252-8FA6-3098-FEDD-8BC28FD0C200}"/>
                      </a:ext>
                    </a:extLst>
                  </p14:cNvPr>
                  <p14:cNvContentPartPr/>
                  <p14:nvPr/>
                </p14:nvContentPartPr>
                <p14:xfrm>
                  <a:off x="8287766" y="3048954"/>
                  <a:ext cx="111960" cy="5040"/>
                </p14:xfrm>
              </p:contentPart>
            </mc:Choice>
            <mc:Fallback xmlns="">
              <p:pic>
                <p:nvPicPr>
                  <p:cNvPr id="43" name="Freihand 42">
                    <a:extLst>
                      <a:ext uri="{FF2B5EF4-FFF2-40B4-BE49-F238E27FC236}">
                        <a16:creationId xmlns:a16="http://schemas.microsoft.com/office/drawing/2014/main" id="{48DBF252-8FA6-3098-FEDD-8BC28FD0C200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270126" y="3031314"/>
                    <a:ext cx="14760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699ECB3D-95B7-1B1D-C7F3-DE6FFDC78D0E}"/>
                      </a:ext>
                    </a:extLst>
                  </p14:cNvPr>
                  <p14:cNvContentPartPr/>
                  <p14:nvPr/>
                </p14:nvContentPartPr>
                <p14:xfrm>
                  <a:off x="7929926" y="2856354"/>
                  <a:ext cx="15480" cy="1080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699ECB3D-95B7-1B1D-C7F3-DE6FFDC78D0E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7911926" y="2838714"/>
                    <a:ext cx="51120" cy="46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7" name="Rechteck 56">
            <a:extLst>
              <a:ext uri="{FF2B5EF4-FFF2-40B4-BE49-F238E27FC236}">
                <a16:creationId xmlns:a16="http://schemas.microsoft.com/office/drawing/2014/main" id="{78FE0773-2701-3512-198E-EACA0913A350}"/>
              </a:ext>
            </a:extLst>
          </p:cNvPr>
          <p:cNvSpPr/>
          <p:nvPr/>
        </p:nvSpPr>
        <p:spPr bwMode="auto">
          <a:xfrm>
            <a:off x="8035406" y="4742754"/>
            <a:ext cx="637200" cy="4669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6E5065A-4316-7B54-7BBB-B89549E1E153}"/>
              </a:ext>
            </a:extLst>
          </p:cNvPr>
          <p:cNvSpPr/>
          <p:nvPr/>
        </p:nvSpPr>
        <p:spPr bwMode="auto">
          <a:xfrm>
            <a:off x="7945406" y="5087634"/>
            <a:ext cx="973954" cy="3956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dirty="0">
              <a:ln>
                <a:solidFill>
                  <a:schemeClr val="bg1"/>
                </a:solidFill>
              </a:ln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D8304002-EAB7-4CC3-7D6F-EE2C56D2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CCD27E87-AAC2-26DA-F5CB-7ACCB839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A2CD91D8-BB1F-57B2-41F0-3AA2BE95D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Bewertung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50D44B7-3479-9350-A68D-EC313E34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133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710158B9-2926-BA35-1AFA-06B82FD9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4FD6ABD-1CF7-266F-8684-111547DC5923}"/>
              </a:ext>
            </a:extLst>
          </p:cNvPr>
          <p:cNvGrpSpPr/>
          <p:nvPr/>
        </p:nvGrpSpPr>
        <p:grpSpPr>
          <a:xfrm>
            <a:off x="4607486" y="4000794"/>
            <a:ext cx="3643560" cy="1043640"/>
            <a:chOff x="4607486" y="4000794"/>
            <a:chExt cx="3643560" cy="104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58CB917E-67DE-0FF5-5DBD-D83A31F78F62}"/>
                    </a:ext>
                  </a:extLst>
                </p14:cNvPr>
                <p14:cNvContentPartPr/>
                <p14:nvPr/>
              </p14:nvContentPartPr>
              <p14:xfrm>
                <a:off x="7640486" y="4438554"/>
                <a:ext cx="610560" cy="2700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58CB917E-67DE-0FF5-5DBD-D83A31F78F6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22497" y="4420554"/>
                  <a:ext cx="646179" cy="62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BD2A9A9-4938-F84B-77A7-45C66132EC42}"/>
                </a:ext>
              </a:extLst>
            </p:cNvPr>
            <p:cNvGrpSpPr/>
            <p:nvPr/>
          </p:nvGrpSpPr>
          <p:grpSpPr>
            <a:xfrm>
              <a:off x="4607486" y="4000794"/>
              <a:ext cx="2828880" cy="1043640"/>
              <a:chOff x="4607486" y="4000794"/>
              <a:chExt cx="2828880" cy="1043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Freihand 3">
                    <a:extLst>
                      <a:ext uri="{FF2B5EF4-FFF2-40B4-BE49-F238E27FC236}">
                        <a16:creationId xmlns:a16="http://schemas.microsoft.com/office/drawing/2014/main" id="{4D39F9FC-76F8-5AB5-917B-B3E265971C98}"/>
                      </a:ext>
                    </a:extLst>
                  </p14:cNvPr>
                  <p14:cNvContentPartPr/>
                  <p14:nvPr/>
                </p14:nvContentPartPr>
                <p14:xfrm>
                  <a:off x="5962166" y="4030674"/>
                  <a:ext cx="1474200" cy="1013760"/>
                </p14:xfrm>
              </p:contentPart>
            </mc:Choice>
            <mc:Fallback xmlns="">
              <p:pic>
                <p:nvPicPr>
                  <p:cNvPr id="4" name="Freihand 3">
                    <a:extLst>
                      <a:ext uri="{FF2B5EF4-FFF2-40B4-BE49-F238E27FC236}">
                        <a16:creationId xmlns:a16="http://schemas.microsoft.com/office/drawing/2014/main" id="{4D39F9FC-76F8-5AB5-917B-B3E265971C9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944526" y="4013034"/>
                    <a:ext cx="1509840" cy="10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Freihand 4">
                    <a:extLst>
                      <a:ext uri="{FF2B5EF4-FFF2-40B4-BE49-F238E27FC236}">
                        <a16:creationId xmlns:a16="http://schemas.microsoft.com/office/drawing/2014/main" id="{CA11BA90-E580-5CB2-FEBF-72B2C974DA48}"/>
                      </a:ext>
                    </a:extLst>
                  </p14:cNvPr>
                  <p14:cNvContentPartPr/>
                  <p14:nvPr/>
                </p14:nvContentPartPr>
                <p14:xfrm>
                  <a:off x="4607486" y="4000794"/>
                  <a:ext cx="265680" cy="243720"/>
                </p14:xfrm>
              </p:contentPart>
            </mc:Choice>
            <mc:Fallback xmlns="">
              <p:pic>
                <p:nvPicPr>
                  <p:cNvPr id="5" name="Freihand 4">
                    <a:extLst>
                      <a:ext uri="{FF2B5EF4-FFF2-40B4-BE49-F238E27FC236}">
                        <a16:creationId xmlns:a16="http://schemas.microsoft.com/office/drawing/2014/main" id="{CA11BA90-E580-5CB2-FEBF-72B2C974DA4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589486" y="3983154"/>
                    <a:ext cx="30132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Freihand 5">
                    <a:extLst>
                      <a:ext uri="{FF2B5EF4-FFF2-40B4-BE49-F238E27FC236}">
                        <a16:creationId xmlns:a16="http://schemas.microsoft.com/office/drawing/2014/main" id="{2E022B2A-01FC-88C8-B196-97BC16476A8A}"/>
                      </a:ext>
                    </a:extLst>
                  </p14:cNvPr>
                  <p14:cNvContentPartPr/>
                  <p14:nvPr/>
                </p14:nvContentPartPr>
                <p14:xfrm>
                  <a:off x="4898726" y="4055154"/>
                  <a:ext cx="120600" cy="229680"/>
                </p14:xfrm>
              </p:contentPart>
            </mc:Choice>
            <mc:Fallback xmlns="">
              <p:pic>
                <p:nvPicPr>
                  <p:cNvPr id="6" name="Freihand 5">
                    <a:extLst>
                      <a:ext uri="{FF2B5EF4-FFF2-40B4-BE49-F238E27FC236}">
                        <a16:creationId xmlns:a16="http://schemas.microsoft.com/office/drawing/2014/main" id="{2E022B2A-01FC-88C8-B196-97BC16476A8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881086" y="4037514"/>
                    <a:ext cx="156240" cy="26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2DB3E1F4-0BA3-875E-EC42-48F2D250E0A8}"/>
                      </a:ext>
                    </a:extLst>
                  </p14:cNvPr>
                  <p14:cNvContentPartPr/>
                  <p14:nvPr/>
                </p14:nvContentPartPr>
                <p14:xfrm>
                  <a:off x="5019686" y="4090434"/>
                  <a:ext cx="126360" cy="217440"/>
                </p14:xfrm>
              </p:contentPart>
            </mc:Choice>
            <mc:Fallback xmlns="">
              <p:pic>
                <p:nvPicPr>
                  <p:cNvPr id="7" name="Freihand 6">
                    <a:extLst>
                      <a:ext uri="{FF2B5EF4-FFF2-40B4-BE49-F238E27FC236}">
                        <a16:creationId xmlns:a16="http://schemas.microsoft.com/office/drawing/2014/main" id="{2DB3E1F4-0BA3-875E-EC42-48F2D250E0A8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002046" y="4072434"/>
                    <a:ext cx="162000" cy="25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" name="Freihand 7">
                    <a:extLst>
                      <a:ext uri="{FF2B5EF4-FFF2-40B4-BE49-F238E27FC236}">
                        <a16:creationId xmlns:a16="http://schemas.microsoft.com/office/drawing/2014/main" id="{4DE0105F-00EF-0AD2-10DF-B4C6EFCF3FE1}"/>
                      </a:ext>
                    </a:extLst>
                  </p14:cNvPr>
                  <p14:cNvContentPartPr/>
                  <p14:nvPr/>
                </p14:nvContentPartPr>
                <p14:xfrm>
                  <a:off x="4970006" y="4195554"/>
                  <a:ext cx="129240" cy="36000"/>
                </p14:xfrm>
              </p:contentPart>
            </mc:Choice>
            <mc:Fallback xmlns="">
              <p:pic>
                <p:nvPicPr>
                  <p:cNvPr id="8" name="Freihand 7">
                    <a:extLst>
                      <a:ext uri="{FF2B5EF4-FFF2-40B4-BE49-F238E27FC236}">
                        <a16:creationId xmlns:a16="http://schemas.microsoft.com/office/drawing/2014/main" id="{4DE0105F-00EF-0AD2-10DF-B4C6EFCF3FE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952006" y="4177554"/>
                    <a:ext cx="16488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EF255C94-B79A-D249-1EBC-8B66769C5C8D}"/>
                      </a:ext>
                    </a:extLst>
                  </p14:cNvPr>
                  <p14:cNvContentPartPr/>
                  <p14:nvPr/>
                </p14:nvContentPartPr>
                <p14:xfrm>
                  <a:off x="5186726" y="4121394"/>
                  <a:ext cx="247320" cy="39168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EF255C94-B79A-D249-1EBC-8B66769C5C8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169086" y="4103394"/>
                    <a:ext cx="282960" cy="42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03894EBC-C237-60C2-144F-00108587C048}"/>
                      </a:ext>
                    </a:extLst>
                  </p14:cNvPr>
                  <p14:cNvContentPartPr/>
                  <p14:nvPr/>
                </p14:nvContentPartPr>
                <p14:xfrm>
                  <a:off x="5479766" y="4253514"/>
                  <a:ext cx="111600" cy="219600"/>
                </p14:xfrm>
              </p:contentPart>
            </mc:Choice>
            <mc:Fallback xmlns="">
              <p:pic>
                <p:nvPicPr>
                  <p:cNvPr id="10" name="Freihand 9">
                    <a:extLst>
                      <a:ext uri="{FF2B5EF4-FFF2-40B4-BE49-F238E27FC236}">
                        <a16:creationId xmlns:a16="http://schemas.microsoft.com/office/drawing/2014/main" id="{03894EBC-C237-60C2-144F-00108587C04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462126" y="4235514"/>
                    <a:ext cx="14724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C6299569-FFD3-D530-F8BF-AF8AF3332544}"/>
                      </a:ext>
                    </a:extLst>
                  </p14:cNvPr>
                  <p14:cNvContentPartPr/>
                  <p14:nvPr/>
                </p14:nvContentPartPr>
                <p14:xfrm>
                  <a:off x="5519366" y="4344954"/>
                  <a:ext cx="73440" cy="15840"/>
                </p14:xfrm>
              </p:contentPart>
            </mc:Choice>
            <mc:Fallback xmlns="">
              <p:pic>
                <p:nvPicPr>
                  <p:cNvPr id="11" name="Freihand 10">
                    <a:extLst>
                      <a:ext uri="{FF2B5EF4-FFF2-40B4-BE49-F238E27FC236}">
                        <a16:creationId xmlns:a16="http://schemas.microsoft.com/office/drawing/2014/main" id="{C6299569-FFD3-D530-F8BF-AF8AF333254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501366" y="4326954"/>
                    <a:ext cx="10908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32887B3A-BE67-65E2-9D2D-C59D89384184}"/>
                      </a:ext>
                    </a:extLst>
                  </p14:cNvPr>
                  <p14:cNvContentPartPr/>
                  <p14:nvPr/>
                </p14:nvContentPartPr>
                <p14:xfrm>
                  <a:off x="5529086" y="4241994"/>
                  <a:ext cx="209880" cy="25200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32887B3A-BE67-65E2-9D2D-C59D8938418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511446" y="4223994"/>
                    <a:ext cx="24552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DC72734C-04C9-440E-136D-FB70996E3A44}"/>
                      </a:ext>
                    </a:extLst>
                  </p14:cNvPr>
                  <p14:cNvContentPartPr/>
                  <p14:nvPr/>
                </p14:nvContentPartPr>
                <p14:xfrm>
                  <a:off x="5720606" y="4317594"/>
                  <a:ext cx="99360" cy="22644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DC72734C-04C9-440E-136D-FB70996E3A44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702606" y="4299954"/>
                    <a:ext cx="135000" cy="26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4" name="Freihand 13">
                    <a:extLst>
                      <a:ext uri="{FF2B5EF4-FFF2-40B4-BE49-F238E27FC236}">
                        <a16:creationId xmlns:a16="http://schemas.microsoft.com/office/drawing/2014/main" id="{52DA7F77-6056-108E-1536-B2BD23D26643}"/>
                      </a:ext>
                    </a:extLst>
                  </p14:cNvPr>
                  <p14:cNvContentPartPr/>
                  <p14:nvPr/>
                </p14:nvContentPartPr>
                <p14:xfrm>
                  <a:off x="5724206" y="4428114"/>
                  <a:ext cx="90000" cy="25200"/>
                </p14:xfrm>
              </p:contentPart>
            </mc:Choice>
            <mc:Fallback xmlns="">
              <p:pic>
                <p:nvPicPr>
                  <p:cNvPr id="14" name="Freihand 13">
                    <a:extLst>
                      <a:ext uri="{FF2B5EF4-FFF2-40B4-BE49-F238E27FC236}">
                        <a16:creationId xmlns:a16="http://schemas.microsoft.com/office/drawing/2014/main" id="{52DA7F77-6056-108E-1536-B2BD23D2664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706206" y="4410474"/>
                    <a:ext cx="125640" cy="60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133B334-81E4-0AA8-1C2B-CF803EE30640}"/>
              </a:ext>
            </a:extLst>
          </p:cNvPr>
          <p:cNvGrpSpPr/>
          <p:nvPr/>
        </p:nvGrpSpPr>
        <p:grpSpPr>
          <a:xfrm>
            <a:off x="5945966" y="1186674"/>
            <a:ext cx="2258280" cy="1386000"/>
            <a:chOff x="5945966" y="1186674"/>
            <a:chExt cx="2258280" cy="1386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ECC26C83-DA06-6989-7AE1-438C013E0180}"/>
                </a:ext>
              </a:extLst>
            </p:cNvPr>
            <p:cNvGrpSpPr/>
            <p:nvPr/>
          </p:nvGrpSpPr>
          <p:grpSpPr>
            <a:xfrm>
              <a:off x="5945966" y="1503114"/>
              <a:ext cx="2006280" cy="1069560"/>
              <a:chOff x="5945966" y="1503114"/>
              <a:chExt cx="2006280" cy="106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6" name="Freihand 15">
                    <a:extLst>
                      <a:ext uri="{FF2B5EF4-FFF2-40B4-BE49-F238E27FC236}">
                        <a16:creationId xmlns:a16="http://schemas.microsoft.com/office/drawing/2014/main" id="{30AB751E-61C6-3805-42E9-1E0700D9249B}"/>
                      </a:ext>
                    </a:extLst>
                  </p14:cNvPr>
                  <p14:cNvContentPartPr/>
                  <p14:nvPr/>
                </p14:nvContentPartPr>
                <p14:xfrm>
                  <a:off x="6756686" y="1875714"/>
                  <a:ext cx="1195560" cy="696960"/>
                </p14:xfrm>
              </p:contentPart>
            </mc:Choice>
            <mc:Fallback xmlns="">
              <p:pic>
                <p:nvPicPr>
                  <p:cNvPr id="16" name="Freihand 15">
                    <a:extLst>
                      <a:ext uri="{FF2B5EF4-FFF2-40B4-BE49-F238E27FC236}">
                        <a16:creationId xmlns:a16="http://schemas.microsoft.com/office/drawing/2014/main" id="{30AB751E-61C6-3805-42E9-1E0700D9249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738686" y="1857714"/>
                    <a:ext cx="1231200" cy="73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7" name="Freihand 16">
                    <a:extLst>
                      <a:ext uri="{FF2B5EF4-FFF2-40B4-BE49-F238E27FC236}">
                        <a16:creationId xmlns:a16="http://schemas.microsoft.com/office/drawing/2014/main" id="{8AC9E150-1521-BC01-3CAD-7FB8631D7417}"/>
                      </a:ext>
                    </a:extLst>
                  </p14:cNvPr>
                  <p14:cNvContentPartPr/>
                  <p14:nvPr/>
                </p14:nvContentPartPr>
                <p14:xfrm>
                  <a:off x="5945966" y="1860234"/>
                  <a:ext cx="210960" cy="284400"/>
                </p14:xfrm>
              </p:contentPart>
            </mc:Choice>
            <mc:Fallback xmlns="">
              <p:pic>
                <p:nvPicPr>
                  <p:cNvPr id="17" name="Freihand 16">
                    <a:extLst>
                      <a:ext uri="{FF2B5EF4-FFF2-40B4-BE49-F238E27FC236}">
                        <a16:creationId xmlns:a16="http://schemas.microsoft.com/office/drawing/2014/main" id="{8AC9E150-1521-BC01-3CAD-7FB8631D741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927966" y="1842234"/>
                    <a:ext cx="246600" cy="32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C22B4B23-52B4-058A-698B-6E0AFF780EDD}"/>
                      </a:ext>
                    </a:extLst>
                  </p14:cNvPr>
                  <p14:cNvContentPartPr/>
                  <p14:nvPr/>
                </p14:nvContentPartPr>
                <p14:xfrm>
                  <a:off x="6038486" y="1949154"/>
                  <a:ext cx="97920" cy="6804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C22B4B23-52B4-058A-698B-6E0AFF780E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020486" y="1931154"/>
                    <a:ext cx="13356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9" name="Freihand 18">
                    <a:extLst>
                      <a:ext uri="{FF2B5EF4-FFF2-40B4-BE49-F238E27FC236}">
                        <a16:creationId xmlns:a16="http://schemas.microsoft.com/office/drawing/2014/main" id="{2BD291C9-7DFD-3E7D-0248-3E4E3DC8A449}"/>
                      </a:ext>
                    </a:extLst>
                  </p14:cNvPr>
                  <p14:cNvContentPartPr/>
                  <p14:nvPr/>
                </p14:nvContentPartPr>
                <p14:xfrm>
                  <a:off x="6155846" y="1790394"/>
                  <a:ext cx="254880" cy="206640"/>
                </p14:xfrm>
              </p:contentPart>
            </mc:Choice>
            <mc:Fallback xmlns="">
              <p:pic>
                <p:nvPicPr>
                  <p:cNvPr id="19" name="Freihand 18">
                    <a:extLst>
                      <a:ext uri="{FF2B5EF4-FFF2-40B4-BE49-F238E27FC236}">
                        <a16:creationId xmlns:a16="http://schemas.microsoft.com/office/drawing/2014/main" id="{2BD291C9-7DFD-3E7D-0248-3E4E3DC8A449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138206" y="1772394"/>
                    <a:ext cx="290520" cy="24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0" name="Freihand 19">
                    <a:extLst>
                      <a:ext uri="{FF2B5EF4-FFF2-40B4-BE49-F238E27FC236}">
                        <a16:creationId xmlns:a16="http://schemas.microsoft.com/office/drawing/2014/main" id="{C8673753-C3F0-CB72-EC52-10FDC859A5A9}"/>
                      </a:ext>
                    </a:extLst>
                  </p14:cNvPr>
                  <p14:cNvContentPartPr/>
                  <p14:nvPr/>
                </p14:nvContentPartPr>
                <p14:xfrm>
                  <a:off x="6407846" y="1709754"/>
                  <a:ext cx="207720" cy="201600"/>
                </p14:xfrm>
              </p:contentPart>
            </mc:Choice>
            <mc:Fallback xmlns="">
              <p:pic>
                <p:nvPicPr>
                  <p:cNvPr id="20" name="Freihand 19">
                    <a:extLst>
                      <a:ext uri="{FF2B5EF4-FFF2-40B4-BE49-F238E27FC236}">
                        <a16:creationId xmlns:a16="http://schemas.microsoft.com/office/drawing/2014/main" id="{C8673753-C3F0-CB72-EC52-10FDC859A5A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389846" y="1691754"/>
                    <a:ext cx="24336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1" name="Freihand 20">
                    <a:extLst>
                      <a:ext uri="{FF2B5EF4-FFF2-40B4-BE49-F238E27FC236}">
                        <a16:creationId xmlns:a16="http://schemas.microsoft.com/office/drawing/2014/main" id="{5F9FE2EA-266E-4CAB-1C66-B61208655073}"/>
                      </a:ext>
                    </a:extLst>
                  </p14:cNvPr>
                  <p14:cNvContentPartPr/>
                  <p14:nvPr/>
                </p14:nvContentPartPr>
                <p14:xfrm>
                  <a:off x="6581726" y="1660074"/>
                  <a:ext cx="202680" cy="160920"/>
                </p14:xfrm>
              </p:contentPart>
            </mc:Choice>
            <mc:Fallback xmlns="">
              <p:pic>
                <p:nvPicPr>
                  <p:cNvPr id="21" name="Freihand 20">
                    <a:extLst>
                      <a:ext uri="{FF2B5EF4-FFF2-40B4-BE49-F238E27FC236}">
                        <a16:creationId xmlns:a16="http://schemas.microsoft.com/office/drawing/2014/main" id="{5F9FE2EA-266E-4CAB-1C66-B6120865507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564086" y="1642074"/>
                    <a:ext cx="23832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FB0A0858-158A-0D4A-7F13-C098DFA8E397}"/>
                      </a:ext>
                    </a:extLst>
                  </p14:cNvPr>
                  <p14:cNvContentPartPr/>
                  <p14:nvPr/>
                </p14:nvContentPartPr>
                <p14:xfrm>
                  <a:off x="6623486" y="1689954"/>
                  <a:ext cx="86400" cy="5148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FB0A0858-158A-0D4A-7F13-C098DFA8E39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605846" y="1672314"/>
                    <a:ext cx="12204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3" name="Freihand 22">
                    <a:extLst>
                      <a:ext uri="{FF2B5EF4-FFF2-40B4-BE49-F238E27FC236}">
                        <a16:creationId xmlns:a16="http://schemas.microsoft.com/office/drawing/2014/main" id="{97B3C57D-B6DD-2876-00A6-9F7B1E50289E}"/>
                      </a:ext>
                    </a:extLst>
                  </p14:cNvPr>
                  <p14:cNvContentPartPr/>
                  <p14:nvPr/>
                </p14:nvContentPartPr>
                <p14:xfrm>
                  <a:off x="6582086" y="1582674"/>
                  <a:ext cx="110880" cy="69480"/>
                </p14:xfrm>
              </p:contentPart>
            </mc:Choice>
            <mc:Fallback xmlns="">
              <p:pic>
                <p:nvPicPr>
                  <p:cNvPr id="23" name="Freihand 22">
                    <a:extLst>
                      <a:ext uri="{FF2B5EF4-FFF2-40B4-BE49-F238E27FC236}">
                        <a16:creationId xmlns:a16="http://schemas.microsoft.com/office/drawing/2014/main" id="{97B3C57D-B6DD-2876-00A6-9F7B1E50289E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564086" y="1564674"/>
                    <a:ext cx="14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24" name="Freihand 23">
                    <a:extLst>
                      <a:ext uri="{FF2B5EF4-FFF2-40B4-BE49-F238E27FC236}">
                        <a16:creationId xmlns:a16="http://schemas.microsoft.com/office/drawing/2014/main" id="{0A3E090F-EDE9-EB77-CA2E-28BC75A7B198}"/>
                      </a:ext>
                    </a:extLst>
                  </p14:cNvPr>
                  <p14:cNvContentPartPr/>
                  <p14:nvPr/>
                </p14:nvContentPartPr>
                <p14:xfrm>
                  <a:off x="6835886" y="1503114"/>
                  <a:ext cx="145080" cy="210240"/>
                </p14:xfrm>
              </p:contentPart>
            </mc:Choice>
            <mc:Fallback xmlns="">
              <p:pic>
                <p:nvPicPr>
                  <p:cNvPr id="24" name="Freihand 23">
                    <a:extLst>
                      <a:ext uri="{FF2B5EF4-FFF2-40B4-BE49-F238E27FC236}">
                        <a16:creationId xmlns:a16="http://schemas.microsoft.com/office/drawing/2014/main" id="{0A3E090F-EDE9-EB77-CA2E-28BC75A7B198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818246" y="1485114"/>
                    <a:ext cx="180720" cy="245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9E76641-F707-B785-5C48-6E3BBEF28FE6}"/>
                </a:ext>
              </a:extLst>
            </p:cNvPr>
            <p:cNvGrpSpPr/>
            <p:nvPr/>
          </p:nvGrpSpPr>
          <p:grpSpPr>
            <a:xfrm>
              <a:off x="7221446" y="1186674"/>
              <a:ext cx="982800" cy="339840"/>
              <a:chOff x="7221446" y="1186674"/>
              <a:chExt cx="982800" cy="33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2AE9081F-3340-8361-868D-55803114B74A}"/>
                      </a:ext>
                    </a:extLst>
                  </p14:cNvPr>
                  <p14:cNvContentPartPr/>
                  <p14:nvPr/>
                </p14:nvContentPartPr>
                <p14:xfrm>
                  <a:off x="7221446" y="1324194"/>
                  <a:ext cx="184320" cy="20232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2AE9081F-3340-8361-868D-55803114B74A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203446" y="1306554"/>
                    <a:ext cx="21996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7" name="Freihand 26">
                    <a:extLst>
                      <a:ext uri="{FF2B5EF4-FFF2-40B4-BE49-F238E27FC236}">
                        <a16:creationId xmlns:a16="http://schemas.microsoft.com/office/drawing/2014/main" id="{9BE945FE-7639-061C-6CE8-A318E1E389CD}"/>
                      </a:ext>
                    </a:extLst>
                  </p14:cNvPr>
                  <p14:cNvContentPartPr/>
                  <p14:nvPr/>
                </p14:nvContentPartPr>
                <p14:xfrm>
                  <a:off x="7476686" y="1257954"/>
                  <a:ext cx="135720" cy="16920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9BE945FE-7639-061C-6CE8-A318E1E389CD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459046" y="1240314"/>
                    <a:ext cx="17136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8" name="Freihand 27">
                    <a:extLst>
                      <a:ext uri="{FF2B5EF4-FFF2-40B4-BE49-F238E27FC236}">
                        <a16:creationId xmlns:a16="http://schemas.microsoft.com/office/drawing/2014/main" id="{F9A11A07-0497-7987-398F-780BF9ADB0FB}"/>
                      </a:ext>
                    </a:extLst>
                  </p14:cNvPr>
                  <p14:cNvContentPartPr/>
                  <p14:nvPr/>
                </p14:nvContentPartPr>
                <p14:xfrm>
                  <a:off x="7721126" y="1243194"/>
                  <a:ext cx="53280" cy="15876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F9A11A07-0497-7987-398F-780BF9ADB0FB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703486" y="1225194"/>
                    <a:ext cx="8892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9" name="Freihand 28">
                    <a:extLst>
                      <a:ext uri="{FF2B5EF4-FFF2-40B4-BE49-F238E27FC236}">
                        <a16:creationId xmlns:a16="http://schemas.microsoft.com/office/drawing/2014/main" id="{9FB79E75-803F-517D-9206-F88669E2B43B}"/>
                      </a:ext>
                    </a:extLst>
                  </p14:cNvPr>
                  <p14:cNvContentPartPr/>
                  <p14:nvPr/>
                </p14:nvContentPartPr>
                <p14:xfrm>
                  <a:off x="7656326" y="1186674"/>
                  <a:ext cx="129960" cy="10368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9FB79E75-803F-517D-9206-F88669E2B43B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638686" y="1168674"/>
                    <a:ext cx="16560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0" name="Freihand 29">
                    <a:extLst>
                      <a:ext uri="{FF2B5EF4-FFF2-40B4-BE49-F238E27FC236}">
                        <a16:creationId xmlns:a16="http://schemas.microsoft.com/office/drawing/2014/main" id="{BDBA6F90-659C-C634-FBBF-6812404225FB}"/>
                      </a:ext>
                    </a:extLst>
                  </p14:cNvPr>
                  <p14:cNvContentPartPr/>
                  <p14:nvPr/>
                </p14:nvContentPartPr>
                <p14:xfrm>
                  <a:off x="7960166" y="1302234"/>
                  <a:ext cx="28080" cy="2268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BDBA6F90-659C-C634-FBBF-6812404225FB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7942526" y="1284594"/>
                    <a:ext cx="6372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4BAC95DA-6E9C-185A-D08F-4D7FBDCA3992}"/>
                      </a:ext>
                    </a:extLst>
                  </p14:cNvPr>
                  <p14:cNvContentPartPr/>
                  <p14:nvPr/>
                </p14:nvContentPartPr>
                <p14:xfrm>
                  <a:off x="8064566" y="1268034"/>
                  <a:ext cx="9000" cy="828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4BAC95DA-6E9C-185A-D08F-4D7FBDCA399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046926" y="1250394"/>
                    <a:ext cx="44640" cy="4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21FCC3F4-B37F-F2CE-8472-9843D2C0A806}"/>
                      </a:ext>
                    </a:extLst>
                  </p14:cNvPr>
                  <p14:cNvContentPartPr/>
                  <p14:nvPr/>
                </p14:nvContentPartPr>
                <p14:xfrm>
                  <a:off x="8186246" y="1218354"/>
                  <a:ext cx="18000" cy="1872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21FCC3F4-B37F-F2CE-8472-9843D2C0A80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8168246" y="1200714"/>
                    <a:ext cx="53640" cy="54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>
            <a:extLst>
              <a:ext uri="{FF2B5EF4-FFF2-40B4-BE49-F238E27FC236}">
                <a16:creationId xmlns:a16="http://schemas.microsoft.com/office/drawing/2014/main" id="{5622B78F-3C8B-FA98-36A7-7A821338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2380"/>
          <a:stretch>
            <a:fillRect/>
          </a:stretch>
        </p:blipFill>
        <p:spPr bwMode="auto">
          <a:xfrm>
            <a:off x="1371600" y="957263"/>
            <a:ext cx="7772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19AEFA2F-7DBC-CD1E-5F8C-38863C56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5F025618-DF90-DB8A-2EF9-09241CCE39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/>
              <a:t>Bewertung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7CAB3596-8A21-2CC6-D6D2-29296BAE0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133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F66BA238-C61E-23B4-3278-7B6B364A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80F3A67-9FFB-F0F7-F2E6-3318B3D7F6B0}"/>
              </a:ext>
            </a:extLst>
          </p:cNvPr>
          <p:cNvGrpSpPr/>
          <p:nvPr/>
        </p:nvGrpSpPr>
        <p:grpSpPr>
          <a:xfrm>
            <a:off x="5174486" y="3117714"/>
            <a:ext cx="2881800" cy="1164960"/>
            <a:chOff x="5174486" y="3117714"/>
            <a:chExt cx="2881800" cy="11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BBDBB3BE-09CE-6D82-D0ED-19B0B662D1B1}"/>
                    </a:ext>
                  </a:extLst>
                </p14:cNvPr>
                <p14:cNvContentPartPr/>
                <p14:nvPr/>
              </p14:nvContentPartPr>
              <p14:xfrm>
                <a:off x="5276366" y="3618834"/>
                <a:ext cx="1293840" cy="60300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BBDBB3BE-09CE-6D82-D0ED-19B0B662D1B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58726" y="3601194"/>
                  <a:ext cx="132948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8218B198-2C18-BE54-9F51-4E05F1AF3525}"/>
                    </a:ext>
                  </a:extLst>
                </p14:cNvPr>
                <p14:cNvContentPartPr/>
                <p14:nvPr/>
              </p14:nvContentPartPr>
              <p14:xfrm>
                <a:off x="5174486" y="3989634"/>
                <a:ext cx="313920" cy="2930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8218B198-2C18-BE54-9F51-4E05F1AF35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56846" y="3971634"/>
                  <a:ext cx="34956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425E5FDF-079B-6BFD-4EAD-4C2A66563B59}"/>
                    </a:ext>
                  </a:extLst>
                </p14:cNvPr>
                <p14:cNvContentPartPr/>
                <p14:nvPr/>
              </p14:nvContentPartPr>
              <p14:xfrm>
                <a:off x="5359886" y="4053714"/>
                <a:ext cx="93600" cy="10008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425E5FDF-079B-6BFD-4EAD-4C2A66563B5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41886" y="4036074"/>
                  <a:ext cx="1292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0840F69-DB8D-6579-0B81-DBD4EDAA5985}"/>
                    </a:ext>
                  </a:extLst>
                </p14:cNvPr>
                <p14:cNvContentPartPr/>
                <p14:nvPr/>
              </p14:nvContentPartPr>
              <p14:xfrm>
                <a:off x="6327926" y="3264234"/>
                <a:ext cx="233280" cy="18828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0840F69-DB8D-6579-0B81-DBD4EDAA598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09926" y="3246234"/>
                  <a:ext cx="2689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FDBB6D4D-A99C-35A8-E138-EAFAFD9ADB8E}"/>
                    </a:ext>
                  </a:extLst>
                </p14:cNvPr>
                <p14:cNvContentPartPr/>
                <p14:nvPr/>
              </p14:nvContentPartPr>
              <p14:xfrm>
                <a:off x="6671366" y="3203394"/>
                <a:ext cx="51480" cy="2102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FDBB6D4D-A99C-35A8-E138-EAFAFD9ADB8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3726" y="3185394"/>
                  <a:ext cx="871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8DB019D2-A3B8-754C-FCE2-B3455295B8CB}"/>
                    </a:ext>
                  </a:extLst>
                </p14:cNvPr>
                <p14:cNvContentPartPr/>
                <p14:nvPr/>
              </p14:nvContentPartPr>
              <p14:xfrm>
                <a:off x="6820406" y="3173154"/>
                <a:ext cx="201240" cy="2048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8DB019D2-A3B8-754C-FCE2-B3455295B8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02766" y="3155154"/>
                  <a:ext cx="2368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01460BD4-E083-F539-D494-ECA4CFC4D061}"/>
                    </a:ext>
                  </a:extLst>
                </p14:cNvPr>
                <p14:cNvContentPartPr/>
                <p14:nvPr/>
              </p14:nvContentPartPr>
              <p14:xfrm>
                <a:off x="6852806" y="3257394"/>
                <a:ext cx="124200" cy="4320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01460BD4-E083-F539-D494-ECA4CFC4D06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35166" y="3239394"/>
                  <a:ext cx="1598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9ADECC80-E365-84DD-CD0E-A2A0704379A8}"/>
                    </a:ext>
                  </a:extLst>
                </p14:cNvPr>
                <p14:cNvContentPartPr/>
                <p14:nvPr/>
              </p14:nvContentPartPr>
              <p14:xfrm>
                <a:off x="6833006" y="3122034"/>
                <a:ext cx="150840" cy="702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9ADECC80-E365-84DD-CD0E-A2A0704379A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15366" y="3104034"/>
                  <a:ext cx="1864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104C9D44-4DF8-92C6-D8B6-CC48890C89A7}"/>
                    </a:ext>
                  </a:extLst>
                </p14:cNvPr>
                <p14:cNvContentPartPr/>
                <p14:nvPr/>
              </p14:nvContentPartPr>
              <p14:xfrm>
                <a:off x="7027406" y="3117714"/>
                <a:ext cx="199080" cy="1674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104C9D44-4DF8-92C6-D8B6-CC48890C89A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09406" y="3100074"/>
                  <a:ext cx="234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29190199-FF7B-322D-27BB-0D15313B3FE6}"/>
                    </a:ext>
                  </a:extLst>
                </p14:cNvPr>
                <p14:cNvContentPartPr/>
                <p14:nvPr/>
              </p14:nvContentPartPr>
              <p14:xfrm>
                <a:off x="6784766" y="3536034"/>
                <a:ext cx="140760" cy="2386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29190199-FF7B-322D-27BB-0D15313B3FE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767126" y="3518394"/>
                  <a:ext cx="1764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1523AE15-2383-2832-FB36-D7758B19B2EF}"/>
                    </a:ext>
                  </a:extLst>
                </p14:cNvPr>
                <p14:cNvContentPartPr/>
                <p14:nvPr/>
              </p14:nvContentPartPr>
              <p14:xfrm>
                <a:off x="6998966" y="3510114"/>
                <a:ext cx="177840" cy="1627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1523AE15-2383-2832-FB36-D7758B19B2E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980966" y="3492474"/>
                  <a:ext cx="2134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4F03B2C2-0DCC-6863-4B23-2D0EB16AB357}"/>
                    </a:ext>
                  </a:extLst>
                </p14:cNvPr>
                <p14:cNvContentPartPr/>
                <p14:nvPr/>
              </p14:nvContentPartPr>
              <p14:xfrm>
                <a:off x="7230806" y="3420114"/>
                <a:ext cx="206640" cy="2149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4F03B2C2-0DCC-6863-4B23-2D0EB16AB35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13166" y="3402114"/>
                  <a:ext cx="2422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051AA2D6-D89F-9666-68DF-DC97F93A678B}"/>
                    </a:ext>
                  </a:extLst>
                </p14:cNvPr>
                <p14:cNvContentPartPr/>
                <p14:nvPr/>
              </p14:nvContentPartPr>
              <p14:xfrm>
                <a:off x="7283726" y="3367554"/>
                <a:ext cx="329760" cy="2185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051AA2D6-D89F-9666-68DF-DC97F93A678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266086" y="3349914"/>
                  <a:ext cx="3654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810A83DB-4634-3372-66A8-41126CBE2F97}"/>
                    </a:ext>
                  </a:extLst>
                </p14:cNvPr>
                <p14:cNvContentPartPr/>
                <p14:nvPr/>
              </p14:nvContentPartPr>
              <p14:xfrm>
                <a:off x="7467326" y="3324714"/>
                <a:ext cx="196560" cy="975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810A83DB-4634-3372-66A8-41126CBE2F9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49686" y="3307074"/>
                  <a:ext cx="2322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CE99112D-E6C2-6643-E36E-389F404D0344}"/>
                    </a:ext>
                  </a:extLst>
                </p14:cNvPr>
                <p14:cNvContentPartPr/>
                <p14:nvPr/>
              </p14:nvContentPartPr>
              <p14:xfrm>
                <a:off x="7756406" y="3211674"/>
                <a:ext cx="299880" cy="2520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CE99112D-E6C2-6643-E36E-389F404D03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738766" y="3194034"/>
                  <a:ext cx="3355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E2ED266-BD98-0C2E-1A8C-3E8267A20D1E}"/>
                    </a:ext>
                  </a:extLst>
                </p14:cNvPr>
                <p14:cNvContentPartPr/>
                <p14:nvPr/>
              </p14:nvContentPartPr>
              <p14:xfrm>
                <a:off x="7827326" y="3304554"/>
                <a:ext cx="160200" cy="637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E2ED266-BD98-0C2E-1A8C-3E8267A20D1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809326" y="3286914"/>
                  <a:ext cx="195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170B4E93-03F3-6CCD-E850-D1920E066140}"/>
                    </a:ext>
                  </a:extLst>
                </p14:cNvPr>
                <p14:cNvContentPartPr/>
                <p14:nvPr/>
              </p14:nvContentPartPr>
              <p14:xfrm>
                <a:off x="6596846" y="3150114"/>
                <a:ext cx="1800" cy="432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170B4E93-03F3-6CCD-E850-D1920E06614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78846" y="3132474"/>
                  <a:ext cx="374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B5A00375-ADE0-9D0C-4FD8-8253E18E828B}"/>
                    </a:ext>
                  </a:extLst>
                </p14:cNvPr>
                <p14:cNvContentPartPr/>
                <p14:nvPr/>
              </p14:nvContentPartPr>
              <p14:xfrm>
                <a:off x="6600806" y="3119514"/>
                <a:ext cx="28800" cy="576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B5A00375-ADE0-9D0C-4FD8-8253E18E828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82806" y="3101514"/>
                  <a:ext cx="644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0A421330-4BFC-8D44-A52D-324C819CD64B}"/>
                    </a:ext>
                  </a:extLst>
                </p14:cNvPr>
                <p14:cNvContentPartPr/>
                <p14:nvPr/>
              </p14:nvContentPartPr>
              <p14:xfrm>
                <a:off x="6617366" y="3141474"/>
                <a:ext cx="720" cy="3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0A421330-4BFC-8D44-A52D-324C819CD64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599366" y="3123834"/>
                  <a:ext cx="36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A0B81E6D-3864-C511-2865-B8DA21077DBA}"/>
                    </a:ext>
                  </a:extLst>
                </p14:cNvPr>
                <p14:cNvContentPartPr/>
                <p14:nvPr/>
              </p14:nvContentPartPr>
              <p14:xfrm>
                <a:off x="6589646" y="3147954"/>
                <a:ext cx="30960" cy="1584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A0B81E6D-3864-C511-2865-B8DA21077DB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572006" y="3129954"/>
                  <a:ext cx="6660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E994186-1DB7-6A21-D727-A0BD97E205A6}"/>
              </a:ext>
            </a:extLst>
          </p:cNvPr>
          <p:cNvGrpSpPr/>
          <p:nvPr/>
        </p:nvGrpSpPr>
        <p:grpSpPr>
          <a:xfrm>
            <a:off x="5783966" y="5405514"/>
            <a:ext cx="1815480" cy="675360"/>
            <a:chOff x="5783966" y="5405514"/>
            <a:chExt cx="1815480" cy="67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68FDEAE6-3922-3E4B-A1F4-9C44D96614B0}"/>
                    </a:ext>
                  </a:extLst>
                </p14:cNvPr>
                <p14:cNvContentPartPr/>
                <p14:nvPr/>
              </p14:nvContentPartPr>
              <p14:xfrm>
                <a:off x="5783966" y="5496594"/>
                <a:ext cx="261000" cy="493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68FDEAE6-3922-3E4B-A1F4-9C44D96614B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65966" y="5478594"/>
                  <a:ext cx="2966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FF7E8B96-8FE8-DC47-A3B9-423BE291883B}"/>
                    </a:ext>
                  </a:extLst>
                </p14:cNvPr>
                <p14:cNvContentPartPr/>
                <p14:nvPr/>
              </p14:nvContentPartPr>
              <p14:xfrm>
                <a:off x="5872166" y="5405514"/>
                <a:ext cx="69120" cy="2552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FF7E8B96-8FE8-DC47-A3B9-423BE291883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854166" y="5387514"/>
                  <a:ext cx="1047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FD0C9374-18B7-E2CD-5313-0DEEFA6D4593}"/>
                    </a:ext>
                  </a:extLst>
                </p14:cNvPr>
                <p14:cNvContentPartPr/>
                <p14:nvPr/>
              </p14:nvContentPartPr>
              <p14:xfrm>
                <a:off x="6197246" y="5437914"/>
                <a:ext cx="150120" cy="29484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FD0C9374-18B7-E2CD-5313-0DEEFA6D459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79246" y="5419914"/>
                  <a:ext cx="18576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5E015EEE-F60A-6298-3037-D804DD5CB5F7}"/>
                    </a:ext>
                  </a:extLst>
                </p14:cNvPr>
                <p14:cNvContentPartPr/>
                <p14:nvPr/>
              </p14:nvContentPartPr>
              <p14:xfrm>
                <a:off x="6513326" y="5521434"/>
                <a:ext cx="288360" cy="2527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5E015EEE-F60A-6298-3037-D804DD5CB5F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95686" y="5503434"/>
                  <a:ext cx="3240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6EE38D2A-3C83-C01C-93D2-D31C4B51C476}"/>
                    </a:ext>
                  </a:extLst>
                </p14:cNvPr>
                <p14:cNvContentPartPr/>
                <p14:nvPr/>
              </p14:nvContentPartPr>
              <p14:xfrm>
                <a:off x="6800606" y="5637714"/>
                <a:ext cx="181440" cy="16992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6EE38D2A-3C83-C01C-93D2-D31C4B51C47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782606" y="5620074"/>
                  <a:ext cx="2170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B4FAF316-EDFC-2156-764A-7CBC8C25EF23}"/>
                    </a:ext>
                  </a:extLst>
                </p14:cNvPr>
                <p14:cNvContentPartPr/>
                <p14:nvPr/>
              </p14:nvContentPartPr>
              <p14:xfrm>
                <a:off x="6980966" y="5639874"/>
                <a:ext cx="82800" cy="19152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B4FAF316-EDFC-2156-764A-7CBC8C25EF2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962966" y="5621874"/>
                  <a:ext cx="1184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0BBA62FC-F25B-053E-1979-5CD5B2E35668}"/>
                    </a:ext>
                  </a:extLst>
                </p14:cNvPr>
                <p14:cNvContentPartPr/>
                <p14:nvPr/>
              </p14:nvContentPartPr>
              <p14:xfrm>
                <a:off x="7025606" y="5663994"/>
                <a:ext cx="134640" cy="1972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0BBA62FC-F25B-053E-1979-5CD5B2E3566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007606" y="5645994"/>
                  <a:ext cx="1702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F225CFAA-C4DB-CC7C-12EC-DBED85767BCD}"/>
                    </a:ext>
                  </a:extLst>
                </p14:cNvPr>
                <p14:cNvContentPartPr/>
                <p14:nvPr/>
              </p14:nvContentPartPr>
              <p14:xfrm>
                <a:off x="7144766" y="5762994"/>
                <a:ext cx="80280" cy="8784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F225CFAA-C4DB-CC7C-12EC-DBED85767BC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26766" y="5745354"/>
                  <a:ext cx="1159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DBA3B179-5C3F-098D-1B4A-07EBDDC79AD1}"/>
                    </a:ext>
                  </a:extLst>
                </p14:cNvPr>
                <p14:cNvContentPartPr/>
                <p14:nvPr/>
              </p14:nvContentPartPr>
              <p14:xfrm>
                <a:off x="7190846" y="5756514"/>
                <a:ext cx="169560" cy="1515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DBA3B179-5C3F-098D-1B4A-07EBDDC79AD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173206" y="5738514"/>
                  <a:ext cx="2052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2C9A1194-DF07-2F96-776D-7135B5CDE9B8}"/>
                    </a:ext>
                  </a:extLst>
                </p14:cNvPr>
                <p14:cNvContentPartPr/>
                <p14:nvPr/>
              </p14:nvContentPartPr>
              <p14:xfrm>
                <a:off x="7394246" y="5788194"/>
                <a:ext cx="174600" cy="17568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2C9A1194-DF07-2F96-776D-7135B5CDE9B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376246" y="5770194"/>
                  <a:ext cx="2102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1D300A16-13C0-67AA-161B-728BB77FBE58}"/>
                    </a:ext>
                  </a:extLst>
                </p14:cNvPr>
                <p14:cNvContentPartPr/>
                <p14:nvPr/>
              </p14:nvContentPartPr>
              <p14:xfrm>
                <a:off x="7583966" y="6058554"/>
                <a:ext cx="15480" cy="223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1D300A16-13C0-67AA-161B-728BB77FBE5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565966" y="6040554"/>
                  <a:ext cx="51120" cy="5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F0FE1283-04A8-9175-8AC0-B3370C93E213}"/>
                  </a:ext>
                </a:extLst>
              </p14:cNvPr>
              <p14:cNvContentPartPr/>
              <p14:nvPr/>
            </p14:nvContentPartPr>
            <p14:xfrm>
              <a:off x="3870566" y="4504794"/>
              <a:ext cx="386640" cy="2124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F0FE1283-04A8-9175-8AC0-B3370C93E21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852926" y="4487154"/>
                <a:ext cx="422280" cy="56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1298C88B-203B-32D8-464E-D492A049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649075DF-BBFF-3925-292C-2021479A0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/>
          <a:stretch>
            <a:fillRect/>
          </a:stretch>
        </p:blipFill>
        <p:spPr bwMode="auto">
          <a:xfrm>
            <a:off x="1371600" y="990600"/>
            <a:ext cx="7772400" cy="56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7031396B-3396-EC76-A1DC-2AA177E876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/>
              <a:t>Bewertung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F0DC978-18D7-B2E1-E181-2A8101696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133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015BD48-1419-AB9B-8C8F-9C04DBE4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47A1609-A65B-709B-1D5B-A160C610B56E}"/>
              </a:ext>
            </a:extLst>
          </p:cNvPr>
          <p:cNvGrpSpPr/>
          <p:nvPr/>
        </p:nvGrpSpPr>
        <p:grpSpPr>
          <a:xfrm>
            <a:off x="3623966" y="2720634"/>
            <a:ext cx="2438640" cy="2553480"/>
            <a:chOff x="3623966" y="2720634"/>
            <a:chExt cx="2438640" cy="255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6648" name="Freihand 26647">
                  <a:extLst>
                    <a:ext uri="{FF2B5EF4-FFF2-40B4-BE49-F238E27FC236}">
                      <a16:creationId xmlns:a16="http://schemas.microsoft.com/office/drawing/2014/main" id="{64303FED-8349-4BC1-73B5-274387484A3F}"/>
                    </a:ext>
                  </a:extLst>
                </p14:cNvPr>
                <p14:cNvContentPartPr/>
                <p14:nvPr/>
              </p14:nvContentPartPr>
              <p14:xfrm>
                <a:off x="3860846" y="3405354"/>
                <a:ext cx="1334160" cy="156240"/>
              </p14:xfrm>
            </p:contentPart>
          </mc:Choice>
          <mc:Fallback xmlns="">
            <p:pic>
              <p:nvPicPr>
                <p:cNvPr id="26648" name="Freihand 26647">
                  <a:extLst>
                    <a:ext uri="{FF2B5EF4-FFF2-40B4-BE49-F238E27FC236}">
                      <a16:creationId xmlns:a16="http://schemas.microsoft.com/office/drawing/2014/main" id="{64303FED-8349-4BC1-73B5-274387484A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42846" y="3387312"/>
                  <a:ext cx="1369800" cy="19196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669" name="Gruppieren 26668">
              <a:extLst>
                <a:ext uri="{FF2B5EF4-FFF2-40B4-BE49-F238E27FC236}">
                  <a16:creationId xmlns:a16="http://schemas.microsoft.com/office/drawing/2014/main" id="{B992E6B3-2FC2-5ED1-B536-3BC6C851A52C}"/>
                </a:ext>
              </a:extLst>
            </p:cNvPr>
            <p:cNvGrpSpPr/>
            <p:nvPr/>
          </p:nvGrpSpPr>
          <p:grpSpPr>
            <a:xfrm>
              <a:off x="3623966" y="2720634"/>
              <a:ext cx="2438640" cy="2553480"/>
              <a:chOff x="3623966" y="2720634"/>
              <a:chExt cx="2438640" cy="2553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" name="Freihand 2">
                    <a:extLst>
                      <a:ext uri="{FF2B5EF4-FFF2-40B4-BE49-F238E27FC236}">
                        <a16:creationId xmlns:a16="http://schemas.microsoft.com/office/drawing/2014/main" id="{B1C06245-82EA-284D-8F11-39F3B3C4A29F}"/>
                      </a:ext>
                    </a:extLst>
                  </p14:cNvPr>
                  <p14:cNvContentPartPr/>
                  <p14:nvPr/>
                </p14:nvContentPartPr>
                <p14:xfrm>
                  <a:off x="3884606" y="4073514"/>
                  <a:ext cx="1159560" cy="627120"/>
                </p14:xfrm>
              </p:contentPart>
            </mc:Choice>
            <mc:Fallback xmlns="">
              <p:pic>
                <p:nvPicPr>
                  <p:cNvPr id="3" name="Freihand 2">
                    <a:extLst>
                      <a:ext uri="{FF2B5EF4-FFF2-40B4-BE49-F238E27FC236}">
                        <a16:creationId xmlns:a16="http://schemas.microsoft.com/office/drawing/2014/main" id="{B1C06245-82EA-284D-8F11-39F3B3C4A29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866966" y="4055874"/>
                    <a:ext cx="1195200" cy="66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" name="Freihand 3">
                    <a:extLst>
                      <a:ext uri="{FF2B5EF4-FFF2-40B4-BE49-F238E27FC236}">
                        <a16:creationId xmlns:a16="http://schemas.microsoft.com/office/drawing/2014/main" id="{FF5338DE-E616-559B-F22C-C1A124B02B16}"/>
                      </a:ext>
                    </a:extLst>
                  </p14:cNvPr>
                  <p14:cNvContentPartPr/>
                  <p14:nvPr/>
                </p14:nvContentPartPr>
                <p14:xfrm>
                  <a:off x="4976486" y="4177914"/>
                  <a:ext cx="923760" cy="534240"/>
                </p14:xfrm>
              </p:contentPart>
            </mc:Choice>
            <mc:Fallback xmlns="">
              <p:pic>
                <p:nvPicPr>
                  <p:cNvPr id="4" name="Freihand 3">
                    <a:extLst>
                      <a:ext uri="{FF2B5EF4-FFF2-40B4-BE49-F238E27FC236}">
                        <a16:creationId xmlns:a16="http://schemas.microsoft.com/office/drawing/2014/main" id="{FF5338DE-E616-559B-F22C-C1A124B02B1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958486" y="4160274"/>
                    <a:ext cx="959400" cy="56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6" name="Freihand 5">
                    <a:extLst>
                      <a:ext uri="{FF2B5EF4-FFF2-40B4-BE49-F238E27FC236}">
                        <a16:creationId xmlns:a16="http://schemas.microsoft.com/office/drawing/2014/main" id="{C5428237-D695-3B85-40F5-B49A354DC18C}"/>
                      </a:ext>
                    </a:extLst>
                  </p14:cNvPr>
                  <p14:cNvContentPartPr/>
                  <p14:nvPr/>
                </p14:nvContentPartPr>
                <p14:xfrm>
                  <a:off x="5051006" y="3218514"/>
                  <a:ext cx="69120" cy="1410120"/>
                </p14:xfrm>
              </p:contentPart>
            </mc:Choice>
            <mc:Fallback xmlns="">
              <p:pic>
                <p:nvPicPr>
                  <p:cNvPr id="6" name="Freihand 5">
                    <a:extLst>
                      <a:ext uri="{FF2B5EF4-FFF2-40B4-BE49-F238E27FC236}">
                        <a16:creationId xmlns:a16="http://schemas.microsoft.com/office/drawing/2014/main" id="{C5428237-D695-3B85-40F5-B49A354DC18C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033366" y="3200874"/>
                    <a:ext cx="104760" cy="144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54AC30C6-7F47-00C8-5970-D248F4697765}"/>
                      </a:ext>
                    </a:extLst>
                  </p14:cNvPr>
                  <p14:cNvContentPartPr/>
                  <p14:nvPr/>
                </p14:nvContentPartPr>
                <p14:xfrm>
                  <a:off x="3908366" y="3202674"/>
                  <a:ext cx="25560" cy="903600"/>
                </p14:xfrm>
              </p:contentPart>
            </mc:Choice>
            <mc:Fallback xmlns="">
              <p:pic>
                <p:nvPicPr>
                  <p:cNvPr id="7" name="Freihand 6">
                    <a:extLst>
                      <a:ext uri="{FF2B5EF4-FFF2-40B4-BE49-F238E27FC236}">
                        <a16:creationId xmlns:a16="http://schemas.microsoft.com/office/drawing/2014/main" id="{54AC30C6-7F47-00C8-5970-D248F469776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890366" y="3185034"/>
                    <a:ext cx="61200" cy="9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6057EBE1-5B02-55BB-69FE-24B7430398E1}"/>
                      </a:ext>
                    </a:extLst>
                  </p14:cNvPr>
                  <p14:cNvContentPartPr/>
                  <p14:nvPr/>
                </p14:nvContentPartPr>
                <p14:xfrm>
                  <a:off x="3819446" y="3211674"/>
                  <a:ext cx="1411560" cy="32004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6057EBE1-5B02-55BB-69FE-24B7430398E1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801806" y="3194034"/>
                    <a:ext cx="1447200" cy="35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0" name="Freihand 9">
                    <a:extLst>
                      <a:ext uri="{FF2B5EF4-FFF2-40B4-BE49-F238E27FC236}">
                        <a16:creationId xmlns:a16="http://schemas.microsoft.com/office/drawing/2014/main" id="{DADA4061-CC63-B237-9D01-83AE1B70B5B2}"/>
                      </a:ext>
                    </a:extLst>
                  </p14:cNvPr>
                  <p14:cNvContentPartPr/>
                  <p14:nvPr/>
                </p14:nvContentPartPr>
                <p14:xfrm>
                  <a:off x="5126606" y="3228234"/>
                  <a:ext cx="11880" cy="281520"/>
                </p14:xfrm>
              </p:contentPart>
            </mc:Choice>
            <mc:Fallback xmlns="">
              <p:pic>
                <p:nvPicPr>
                  <p:cNvPr id="10" name="Freihand 9">
                    <a:extLst>
                      <a:ext uri="{FF2B5EF4-FFF2-40B4-BE49-F238E27FC236}">
                        <a16:creationId xmlns:a16="http://schemas.microsoft.com/office/drawing/2014/main" id="{DADA4061-CC63-B237-9D01-83AE1B70B5B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108606" y="3210234"/>
                    <a:ext cx="4752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1" name="Freihand 10">
                    <a:extLst>
                      <a:ext uri="{FF2B5EF4-FFF2-40B4-BE49-F238E27FC236}">
                        <a16:creationId xmlns:a16="http://schemas.microsoft.com/office/drawing/2014/main" id="{2C172DF9-CB81-86A9-ED50-781AF5F2F26F}"/>
                      </a:ext>
                    </a:extLst>
                  </p14:cNvPr>
                  <p14:cNvContentPartPr/>
                  <p14:nvPr/>
                </p14:nvContentPartPr>
                <p14:xfrm>
                  <a:off x="5081246" y="3228594"/>
                  <a:ext cx="30960" cy="22320"/>
                </p14:xfrm>
              </p:contentPart>
            </mc:Choice>
            <mc:Fallback xmlns="">
              <p:pic>
                <p:nvPicPr>
                  <p:cNvPr id="11" name="Freihand 10">
                    <a:extLst>
                      <a:ext uri="{FF2B5EF4-FFF2-40B4-BE49-F238E27FC236}">
                        <a16:creationId xmlns:a16="http://schemas.microsoft.com/office/drawing/2014/main" id="{2C172DF9-CB81-86A9-ED50-781AF5F2F26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063246" y="3210594"/>
                    <a:ext cx="666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FEAB930B-D366-902F-912D-AB30AF70D531}"/>
                      </a:ext>
                    </a:extLst>
                  </p14:cNvPr>
                  <p14:cNvContentPartPr/>
                  <p14:nvPr/>
                </p14:nvContentPartPr>
                <p14:xfrm>
                  <a:off x="5023286" y="2720634"/>
                  <a:ext cx="556560" cy="65484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FEAB930B-D366-902F-912D-AB30AF70D531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005286" y="2702994"/>
                    <a:ext cx="592200" cy="69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88779691-944B-BF42-9F9F-DA6BFD20DEC0}"/>
                      </a:ext>
                    </a:extLst>
                  </p14:cNvPr>
                  <p14:cNvContentPartPr/>
                  <p14:nvPr/>
                </p14:nvContentPartPr>
                <p14:xfrm>
                  <a:off x="5535206" y="2744034"/>
                  <a:ext cx="527400" cy="71244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88779691-944B-BF42-9F9F-DA6BFD20DEC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517206" y="2726034"/>
                    <a:ext cx="563040" cy="74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4" name="Freihand 13">
                    <a:extLst>
                      <a:ext uri="{FF2B5EF4-FFF2-40B4-BE49-F238E27FC236}">
                        <a16:creationId xmlns:a16="http://schemas.microsoft.com/office/drawing/2014/main" id="{7E9CD109-1EC2-9450-4D20-9D787A338F74}"/>
                      </a:ext>
                    </a:extLst>
                  </p14:cNvPr>
                  <p14:cNvContentPartPr/>
                  <p14:nvPr/>
                </p14:nvContentPartPr>
                <p14:xfrm>
                  <a:off x="5968646" y="3384834"/>
                  <a:ext cx="57240" cy="647280"/>
                </p14:xfrm>
              </p:contentPart>
            </mc:Choice>
            <mc:Fallback xmlns="">
              <p:pic>
                <p:nvPicPr>
                  <p:cNvPr id="14" name="Freihand 13">
                    <a:extLst>
                      <a:ext uri="{FF2B5EF4-FFF2-40B4-BE49-F238E27FC236}">
                        <a16:creationId xmlns:a16="http://schemas.microsoft.com/office/drawing/2014/main" id="{7E9CD109-1EC2-9450-4D20-9D787A338F74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951006" y="3367194"/>
                    <a:ext cx="92880" cy="68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5" name="Freihand 14">
                    <a:extLst>
                      <a:ext uri="{FF2B5EF4-FFF2-40B4-BE49-F238E27FC236}">
                        <a16:creationId xmlns:a16="http://schemas.microsoft.com/office/drawing/2014/main" id="{3CD2BB87-711A-8BFB-B9FB-1BC90D1EBF47}"/>
                      </a:ext>
                    </a:extLst>
                  </p14:cNvPr>
                  <p14:cNvContentPartPr/>
                  <p14:nvPr/>
                </p14:nvContentPartPr>
                <p14:xfrm>
                  <a:off x="3870926" y="3010434"/>
                  <a:ext cx="550440" cy="576000"/>
                </p14:xfrm>
              </p:contentPart>
            </mc:Choice>
            <mc:Fallback xmlns="">
              <p:pic>
                <p:nvPicPr>
                  <p:cNvPr id="15" name="Freihand 14">
                    <a:extLst>
                      <a:ext uri="{FF2B5EF4-FFF2-40B4-BE49-F238E27FC236}">
                        <a16:creationId xmlns:a16="http://schemas.microsoft.com/office/drawing/2014/main" id="{3CD2BB87-711A-8BFB-B9FB-1BC90D1EBF4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852926" y="2992434"/>
                    <a:ext cx="586080" cy="61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7" name="Freihand 16">
                    <a:extLst>
                      <a:ext uri="{FF2B5EF4-FFF2-40B4-BE49-F238E27FC236}">
                        <a16:creationId xmlns:a16="http://schemas.microsoft.com/office/drawing/2014/main" id="{4B8C36BD-D6D8-429A-AD44-2F8E7E58D6B9}"/>
                      </a:ext>
                    </a:extLst>
                  </p14:cNvPr>
                  <p14:cNvContentPartPr/>
                  <p14:nvPr/>
                </p14:nvContentPartPr>
                <p14:xfrm>
                  <a:off x="4261166" y="2749434"/>
                  <a:ext cx="1356840" cy="370800"/>
                </p14:xfrm>
              </p:contentPart>
            </mc:Choice>
            <mc:Fallback xmlns="">
              <p:pic>
                <p:nvPicPr>
                  <p:cNvPr id="17" name="Freihand 16">
                    <a:extLst>
                      <a:ext uri="{FF2B5EF4-FFF2-40B4-BE49-F238E27FC236}">
                        <a16:creationId xmlns:a16="http://schemas.microsoft.com/office/drawing/2014/main" id="{4B8C36BD-D6D8-429A-AD44-2F8E7E58D6B9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243166" y="2731794"/>
                    <a:ext cx="1392480" cy="40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077E2F77-561F-360D-0C45-6DA982CD58E4}"/>
                      </a:ext>
                    </a:extLst>
                  </p14:cNvPr>
                  <p14:cNvContentPartPr/>
                  <p14:nvPr/>
                </p14:nvContentPartPr>
                <p14:xfrm>
                  <a:off x="4540886" y="3033834"/>
                  <a:ext cx="9000" cy="864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077E2F77-561F-360D-0C45-6DA982CD58E4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522886" y="3016194"/>
                    <a:ext cx="4464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9" name="Freihand 18">
                    <a:extLst>
                      <a:ext uri="{FF2B5EF4-FFF2-40B4-BE49-F238E27FC236}">
                        <a16:creationId xmlns:a16="http://schemas.microsoft.com/office/drawing/2014/main" id="{E8065E0B-5A66-6C29-0D50-7EA3989EB89F}"/>
                      </a:ext>
                    </a:extLst>
                  </p14:cNvPr>
                  <p14:cNvContentPartPr/>
                  <p14:nvPr/>
                </p14:nvContentPartPr>
                <p14:xfrm>
                  <a:off x="4050566" y="3022674"/>
                  <a:ext cx="492840" cy="486360"/>
                </p14:xfrm>
              </p:contentPart>
            </mc:Choice>
            <mc:Fallback xmlns="">
              <p:pic>
                <p:nvPicPr>
                  <p:cNvPr id="19" name="Freihand 18">
                    <a:extLst>
                      <a:ext uri="{FF2B5EF4-FFF2-40B4-BE49-F238E27FC236}">
                        <a16:creationId xmlns:a16="http://schemas.microsoft.com/office/drawing/2014/main" id="{E8065E0B-5A66-6C29-0D50-7EA3989EB89F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032926" y="3004674"/>
                    <a:ext cx="528480" cy="52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0" name="Freihand 19">
                    <a:extLst>
                      <a:ext uri="{FF2B5EF4-FFF2-40B4-BE49-F238E27FC236}">
                        <a16:creationId xmlns:a16="http://schemas.microsoft.com/office/drawing/2014/main" id="{41040BD2-04A2-245D-F09F-1421C3BB7934}"/>
                      </a:ext>
                    </a:extLst>
                  </p14:cNvPr>
                  <p14:cNvContentPartPr/>
                  <p14:nvPr/>
                </p14:nvContentPartPr>
                <p14:xfrm>
                  <a:off x="4263326" y="3012954"/>
                  <a:ext cx="422640" cy="420480"/>
                </p14:xfrm>
              </p:contentPart>
            </mc:Choice>
            <mc:Fallback xmlns="">
              <p:pic>
                <p:nvPicPr>
                  <p:cNvPr id="20" name="Freihand 19">
                    <a:extLst>
                      <a:ext uri="{FF2B5EF4-FFF2-40B4-BE49-F238E27FC236}">
                        <a16:creationId xmlns:a16="http://schemas.microsoft.com/office/drawing/2014/main" id="{41040BD2-04A2-245D-F09F-1421C3BB7934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45326" y="2995314"/>
                    <a:ext cx="458280" cy="45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1" name="Freihand 20">
                    <a:extLst>
                      <a:ext uri="{FF2B5EF4-FFF2-40B4-BE49-F238E27FC236}">
                        <a16:creationId xmlns:a16="http://schemas.microsoft.com/office/drawing/2014/main" id="{AAFE34A0-85E6-9B00-7F28-828119E6F64F}"/>
                      </a:ext>
                    </a:extLst>
                  </p14:cNvPr>
                  <p14:cNvContentPartPr/>
                  <p14:nvPr/>
                </p14:nvContentPartPr>
                <p14:xfrm>
                  <a:off x="4433246" y="2997474"/>
                  <a:ext cx="388080" cy="424440"/>
                </p14:xfrm>
              </p:contentPart>
            </mc:Choice>
            <mc:Fallback xmlns="">
              <p:pic>
                <p:nvPicPr>
                  <p:cNvPr id="21" name="Freihand 20">
                    <a:extLst>
                      <a:ext uri="{FF2B5EF4-FFF2-40B4-BE49-F238E27FC236}">
                        <a16:creationId xmlns:a16="http://schemas.microsoft.com/office/drawing/2014/main" id="{AAFE34A0-85E6-9B00-7F28-828119E6F64F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415246" y="2979834"/>
                    <a:ext cx="423720" cy="46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398628D4-0C7F-2A44-5326-22F8231D8906}"/>
                      </a:ext>
                    </a:extLst>
                  </p14:cNvPr>
                  <p14:cNvContentPartPr/>
                  <p14:nvPr/>
                </p14:nvContentPartPr>
                <p14:xfrm>
                  <a:off x="4626206" y="2893794"/>
                  <a:ext cx="561600" cy="46296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398628D4-0C7F-2A44-5326-22F8231D8906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608566" y="2875794"/>
                    <a:ext cx="597240" cy="49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3" name="Freihand 22">
                    <a:extLst>
                      <a:ext uri="{FF2B5EF4-FFF2-40B4-BE49-F238E27FC236}">
                        <a16:creationId xmlns:a16="http://schemas.microsoft.com/office/drawing/2014/main" id="{01E543C4-9AD6-EF6C-22A7-AAABA5B75B67}"/>
                      </a:ext>
                    </a:extLst>
                  </p14:cNvPr>
                  <p14:cNvContentPartPr/>
                  <p14:nvPr/>
                </p14:nvContentPartPr>
                <p14:xfrm>
                  <a:off x="5166206" y="2906034"/>
                  <a:ext cx="218520" cy="268560"/>
                </p14:xfrm>
              </p:contentPart>
            </mc:Choice>
            <mc:Fallback xmlns="">
              <p:pic>
                <p:nvPicPr>
                  <p:cNvPr id="23" name="Freihand 22">
                    <a:extLst>
                      <a:ext uri="{FF2B5EF4-FFF2-40B4-BE49-F238E27FC236}">
                        <a16:creationId xmlns:a16="http://schemas.microsoft.com/office/drawing/2014/main" id="{01E543C4-9AD6-EF6C-22A7-AAABA5B75B6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148566" y="2888394"/>
                    <a:ext cx="254160" cy="30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4" name="Freihand 23">
                    <a:extLst>
                      <a:ext uri="{FF2B5EF4-FFF2-40B4-BE49-F238E27FC236}">
                        <a16:creationId xmlns:a16="http://schemas.microsoft.com/office/drawing/2014/main" id="{74DF2ACC-8D27-F3DE-1938-BA413AF0066D}"/>
                      </a:ext>
                    </a:extLst>
                  </p14:cNvPr>
                  <p14:cNvContentPartPr/>
                  <p14:nvPr/>
                </p14:nvContentPartPr>
                <p14:xfrm>
                  <a:off x="4539446" y="3880554"/>
                  <a:ext cx="48600" cy="530280"/>
                </p14:xfrm>
              </p:contentPart>
            </mc:Choice>
            <mc:Fallback xmlns="">
              <p:pic>
                <p:nvPicPr>
                  <p:cNvPr id="24" name="Freihand 23">
                    <a:extLst>
                      <a:ext uri="{FF2B5EF4-FFF2-40B4-BE49-F238E27FC236}">
                        <a16:creationId xmlns:a16="http://schemas.microsoft.com/office/drawing/2014/main" id="{74DF2ACC-8D27-F3DE-1938-BA413AF0066D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521806" y="3862554"/>
                    <a:ext cx="84240" cy="56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5" name="Freihand 24">
                    <a:extLst>
                      <a:ext uri="{FF2B5EF4-FFF2-40B4-BE49-F238E27FC236}">
                        <a16:creationId xmlns:a16="http://schemas.microsoft.com/office/drawing/2014/main" id="{E4C5B0C2-D073-A5E3-43A1-A750C12E1883}"/>
                      </a:ext>
                    </a:extLst>
                  </p14:cNvPr>
                  <p14:cNvContentPartPr/>
                  <p14:nvPr/>
                </p14:nvContentPartPr>
                <p14:xfrm>
                  <a:off x="4529006" y="4085034"/>
                  <a:ext cx="38160" cy="256320"/>
                </p14:xfrm>
              </p:contentPart>
            </mc:Choice>
            <mc:Fallback xmlns="">
              <p:pic>
                <p:nvPicPr>
                  <p:cNvPr id="25" name="Freihand 24">
                    <a:extLst>
                      <a:ext uri="{FF2B5EF4-FFF2-40B4-BE49-F238E27FC236}">
                        <a16:creationId xmlns:a16="http://schemas.microsoft.com/office/drawing/2014/main" id="{E4C5B0C2-D073-A5E3-43A1-A750C12E188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511006" y="4067394"/>
                    <a:ext cx="7380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3A9B521C-A9DC-C92E-5820-CED9BB8DF72E}"/>
                      </a:ext>
                    </a:extLst>
                  </p14:cNvPr>
                  <p14:cNvContentPartPr/>
                  <p14:nvPr/>
                </p14:nvContentPartPr>
                <p14:xfrm>
                  <a:off x="4536566" y="3891714"/>
                  <a:ext cx="238680" cy="55692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3A9B521C-A9DC-C92E-5820-CED9BB8DF72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518566" y="3874074"/>
                    <a:ext cx="274320" cy="59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27" name="Freihand 26">
                    <a:extLst>
                      <a:ext uri="{FF2B5EF4-FFF2-40B4-BE49-F238E27FC236}">
                        <a16:creationId xmlns:a16="http://schemas.microsoft.com/office/drawing/2014/main" id="{F638FF7C-86FE-0B12-1BB0-2622C8D68CD6}"/>
                      </a:ext>
                    </a:extLst>
                  </p14:cNvPr>
                  <p14:cNvContentPartPr/>
                  <p14:nvPr/>
                </p14:nvContentPartPr>
                <p14:xfrm>
                  <a:off x="4602806" y="4183314"/>
                  <a:ext cx="55440" cy="12780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F638FF7C-86FE-0B12-1BB0-2622C8D68CD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584806" y="4165314"/>
                    <a:ext cx="91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29" name="Freihand 28">
                    <a:extLst>
                      <a:ext uri="{FF2B5EF4-FFF2-40B4-BE49-F238E27FC236}">
                        <a16:creationId xmlns:a16="http://schemas.microsoft.com/office/drawing/2014/main" id="{3A357643-F8B4-21C4-B447-9DE7E4857DBA}"/>
                      </a:ext>
                    </a:extLst>
                  </p14:cNvPr>
                  <p14:cNvContentPartPr/>
                  <p14:nvPr/>
                </p14:nvContentPartPr>
                <p14:xfrm>
                  <a:off x="5952446" y="3980634"/>
                  <a:ext cx="21960" cy="279000"/>
                </p14:xfrm>
              </p:contentPart>
            </mc:Choice>
            <mc:Fallback xmlns="">
              <p:pic>
                <p:nvPicPr>
                  <p:cNvPr id="29" name="Freihand 28">
                    <a:extLst>
                      <a:ext uri="{FF2B5EF4-FFF2-40B4-BE49-F238E27FC236}">
                        <a16:creationId xmlns:a16="http://schemas.microsoft.com/office/drawing/2014/main" id="{3A357643-F8B4-21C4-B447-9DE7E4857DBA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5934446" y="3962634"/>
                    <a:ext cx="57600" cy="31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0" name="Freihand 29">
                    <a:extLst>
                      <a:ext uri="{FF2B5EF4-FFF2-40B4-BE49-F238E27FC236}">
                        <a16:creationId xmlns:a16="http://schemas.microsoft.com/office/drawing/2014/main" id="{02EC4D92-2F10-0F48-8C49-E4C2CBEE82EB}"/>
                      </a:ext>
                    </a:extLst>
                  </p14:cNvPr>
                  <p14:cNvContentPartPr/>
                  <p14:nvPr/>
                </p14:nvContentPartPr>
                <p14:xfrm>
                  <a:off x="5872526" y="4110594"/>
                  <a:ext cx="181080" cy="14220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02EC4D92-2F10-0F48-8C49-E4C2CBEE82EB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854886" y="4092954"/>
                    <a:ext cx="21672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2" name="Freihand 61">
                    <a:extLst>
                      <a:ext uri="{FF2B5EF4-FFF2-40B4-BE49-F238E27FC236}">
                        <a16:creationId xmlns:a16="http://schemas.microsoft.com/office/drawing/2014/main" id="{34801150-38E8-3E9A-1003-2F9868C1DD02}"/>
                      </a:ext>
                    </a:extLst>
                  </p14:cNvPr>
                  <p14:cNvContentPartPr/>
                  <p14:nvPr/>
                </p14:nvContentPartPr>
                <p14:xfrm>
                  <a:off x="3674726" y="4377354"/>
                  <a:ext cx="67320" cy="69120"/>
                </p14:xfrm>
              </p:contentPart>
            </mc:Choice>
            <mc:Fallback xmlns="">
              <p:pic>
                <p:nvPicPr>
                  <p:cNvPr id="62" name="Freihand 61">
                    <a:extLst>
                      <a:ext uri="{FF2B5EF4-FFF2-40B4-BE49-F238E27FC236}">
                        <a16:creationId xmlns:a16="http://schemas.microsoft.com/office/drawing/2014/main" id="{34801150-38E8-3E9A-1003-2F9868C1DD02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3657086" y="4359354"/>
                    <a:ext cx="10296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3" name="Freihand 62">
                    <a:extLst>
                      <a:ext uri="{FF2B5EF4-FFF2-40B4-BE49-F238E27FC236}">
                        <a16:creationId xmlns:a16="http://schemas.microsoft.com/office/drawing/2014/main" id="{FBA3C5FE-1BEE-EBBD-3361-DC1FE8301031}"/>
                      </a:ext>
                    </a:extLst>
                  </p14:cNvPr>
                  <p14:cNvContentPartPr/>
                  <p14:nvPr/>
                </p14:nvContentPartPr>
                <p14:xfrm>
                  <a:off x="3680486" y="4487514"/>
                  <a:ext cx="131400" cy="189720"/>
                </p14:xfrm>
              </p:contentPart>
            </mc:Choice>
            <mc:Fallback xmlns="">
              <p:pic>
                <p:nvPicPr>
                  <p:cNvPr id="63" name="Freihand 62">
                    <a:extLst>
                      <a:ext uri="{FF2B5EF4-FFF2-40B4-BE49-F238E27FC236}">
                        <a16:creationId xmlns:a16="http://schemas.microsoft.com/office/drawing/2014/main" id="{FBA3C5FE-1BEE-EBBD-3361-DC1FE8301031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662846" y="4469874"/>
                    <a:ext cx="16704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26624" name="Freihand 26623">
                    <a:extLst>
                      <a:ext uri="{FF2B5EF4-FFF2-40B4-BE49-F238E27FC236}">
                        <a16:creationId xmlns:a16="http://schemas.microsoft.com/office/drawing/2014/main" id="{5B99FA6B-9789-0611-A428-9341CD40940F}"/>
                      </a:ext>
                    </a:extLst>
                  </p14:cNvPr>
                  <p14:cNvContentPartPr/>
                  <p14:nvPr/>
                </p14:nvContentPartPr>
                <p14:xfrm>
                  <a:off x="3648086" y="4551594"/>
                  <a:ext cx="153000" cy="398520"/>
                </p14:xfrm>
              </p:contentPart>
            </mc:Choice>
            <mc:Fallback xmlns="">
              <p:pic>
                <p:nvPicPr>
                  <p:cNvPr id="26624" name="Freihand 26623">
                    <a:extLst>
                      <a:ext uri="{FF2B5EF4-FFF2-40B4-BE49-F238E27FC236}">
                        <a16:creationId xmlns:a16="http://schemas.microsoft.com/office/drawing/2014/main" id="{5B99FA6B-9789-0611-A428-9341CD40940F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630446" y="4533594"/>
                    <a:ext cx="188640" cy="43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26625" name="Freihand 26624">
                    <a:extLst>
                      <a:ext uri="{FF2B5EF4-FFF2-40B4-BE49-F238E27FC236}">
                        <a16:creationId xmlns:a16="http://schemas.microsoft.com/office/drawing/2014/main" id="{763BE6BF-EF5E-ADF8-3018-0C00AB45C747}"/>
                      </a:ext>
                    </a:extLst>
                  </p14:cNvPr>
                  <p14:cNvContentPartPr/>
                  <p14:nvPr/>
                </p14:nvContentPartPr>
                <p14:xfrm>
                  <a:off x="4043366" y="4381674"/>
                  <a:ext cx="60480" cy="86760"/>
                </p14:xfrm>
              </p:contentPart>
            </mc:Choice>
            <mc:Fallback xmlns="">
              <p:pic>
                <p:nvPicPr>
                  <p:cNvPr id="26625" name="Freihand 26624">
                    <a:extLst>
                      <a:ext uri="{FF2B5EF4-FFF2-40B4-BE49-F238E27FC236}">
                        <a16:creationId xmlns:a16="http://schemas.microsoft.com/office/drawing/2014/main" id="{763BE6BF-EF5E-ADF8-3018-0C00AB45C74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025726" y="4363674"/>
                    <a:ext cx="9612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26629" name="Freihand 26628">
                    <a:extLst>
                      <a:ext uri="{FF2B5EF4-FFF2-40B4-BE49-F238E27FC236}">
                        <a16:creationId xmlns:a16="http://schemas.microsoft.com/office/drawing/2014/main" id="{4B533138-E886-EC11-1141-8CC65EBFE1BD}"/>
                      </a:ext>
                    </a:extLst>
                  </p14:cNvPr>
                  <p14:cNvContentPartPr/>
                  <p14:nvPr/>
                </p14:nvContentPartPr>
                <p14:xfrm>
                  <a:off x="4023566" y="4502994"/>
                  <a:ext cx="110520" cy="485640"/>
                </p14:xfrm>
              </p:contentPart>
            </mc:Choice>
            <mc:Fallback xmlns="">
              <p:pic>
                <p:nvPicPr>
                  <p:cNvPr id="26629" name="Freihand 26628">
                    <a:extLst>
                      <a:ext uri="{FF2B5EF4-FFF2-40B4-BE49-F238E27FC236}">
                        <a16:creationId xmlns:a16="http://schemas.microsoft.com/office/drawing/2014/main" id="{4B533138-E886-EC11-1141-8CC65EBFE1BD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005926" y="4485354"/>
                    <a:ext cx="146160" cy="52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26631" name="Freihand 26630">
                    <a:extLst>
                      <a:ext uri="{FF2B5EF4-FFF2-40B4-BE49-F238E27FC236}">
                        <a16:creationId xmlns:a16="http://schemas.microsoft.com/office/drawing/2014/main" id="{A9D46F3B-ACA3-8877-412C-FD48F535B276}"/>
                      </a:ext>
                    </a:extLst>
                  </p14:cNvPr>
                  <p14:cNvContentPartPr/>
                  <p14:nvPr/>
                </p14:nvContentPartPr>
                <p14:xfrm>
                  <a:off x="4539806" y="4683714"/>
                  <a:ext cx="101160" cy="66600"/>
                </p14:xfrm>
              </p:contentPart>
            </mc:Choice>
            <mc:Fallback xmlns="">
              <p:pic>
                <p:nvPicPr>
                  <p:cNvPr id="26631" name="Freihand 26630">
                    <a:extLst>
                      <a:ext uri="{FF2B5EF4-FFF2-40B4-BE49-F238E27FC236}">
                        <a16:creationId xmlns:a16="http://schemas.microsoft.com/office/drawing/2014/main" id="{A9D46F3B-ACA3-8877-412C-FD48F535B27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521806" y="4666074"/>
                    <a:ext cx="136800" cy="10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26632" name="Freihand 26631">
                    <a:extLst>
                      <a:ext uri="{FF2B5EF4-FFF2-40B4-BE49-F238E27FC236}">
                        <a16:creationId xmlns:a16="http://schemas.microsoft.com/office/drawing/2014/main" id="{75462F2F-6C5F-C91D-2E2F-F6485523FB5E}"/>
                      </a:ext>
                    </a:extLst>
                  </p14:cNvPr>
                  <p14:cNvContentPartPr/>
                  <p14:nvPr/>
                </p14:nvContentPartPr>
                <p14:xfrm>
                  <a:off x="4453406" y="4789194"/>
                  <a:ext cx="315360" cy="179640"/>
                </p14:xfrm>
              </p:contentPart>
            </mc:Choice>
            <mc:Fallback xmlns="">
              <p:pic>
                <p:nvPicPr>
                  <p:cNvPr id="26632" name="Freihand 26631">
                    <a:extLst>
                      <a:ext uri="{FF2B5EF4-FFF2-40B4-BE49-F238E27FC236}">
                        <a16:creationId xmlns:a16="http://schemas.microsoft.com/office/drawing/2014/main" id="{75462F2F-6C5F-C91D-2E2F-F6485523FB5E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435766" y="4771554"/>
                    <a:ext cx="351000" cy="21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26633" name="Freihand 26632">
                    <a:extLst>
                      <a:ext uri="{FF2B5EF4-FFF2-40B4-BE49-F238E27FC236}">
                        <a16:creationId xmlns:a16="http://schemas.microsoft.com/office/drawing/2014/main" id="{DB182970-B410-F7B0-C7FE-1470C9C6114D}"/>
                      </a:ext>
                    </a:extLst>
                  </p14:cNvPr>
                  <p14:cNvContentPartPr/>
                  <p14:nvPr/>
                </p14:nvContentPartPr>
                <p14:xfrm>
                  <a:off x="4452326" y="4829154"/>
                  <a:ext cx="274320" cy="444960"/>
                </p14:xfrm>
              </p:contentPart>
            </mc:Choice>
            <mc:Fallback xmlns="">
              <p:pic>
                <p:nvPicPr>
                  <p:cNvPr id="26633" name="Freihand 26632">
                    <a:extLst>
                      <a:ext uri="{FF2B5EF4-FFF2-40B4-BE49-F238E27FC236}">
                        <a16:creationId xmlns:a16="http://schemas.microsoft.com/office/drawing/2014/main" id="{DB182970-B410-F7B0-C7FE-1470C9C6114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434326" y="4811514"/>
                    <a:ext cx="309960" cy="48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26634" name="Freihand 26633">
                    <a:extLst>
                      <a:ext uri="{FF2B5EF4-FFF2-40B4-BE49-F238E27FC236}">
                        <a16:creationId xmlns:a16="http://schemas.microsoft.com/office/drawing/2014/main" id="{76C0463A-5A51-A934-28B6-1FD985C3F02B}"/>
                      </a:ext>
                    </a:extLst>
                  </p14:cNvPr>
                  <p14:cNvContentPartPr/>
                  <p14:nvPr/>
                </p14:nvContentPartPr>
                <p14:xfrm>
                  <a:off x="4208966" y="5057034"/>
                  <a:ext cx="83880" cy="75240"/>
                </p14:xfrm>
              </p:contentPart>
            </mc:Choice>
            <mc:Fallback xmlns="">
              <p:pic>
                <p:nvPicPr>
                  <p:cNvPr id="26634" name="Freihand 26633">
                    <a:extLst>
                      <a:ext uri="{FF2B5EF4-FFF2-40B4-BE49-F238E27FC236}">
                        <a16:creationId xmlns:a16="http://schemas.microsoft.com/office/drawing/2014/main" id="{76C0463A-5A51-A934-28B6-1FD985C3F02B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190966" y="5039394"/>
                    <a:ext cx="11952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6636" name="Freihand 26635">
                    <a:extLst>
                      <a:ext uri="{FF2B5EF4-FFF2-40B4-BE49-F238E27FC236}">
                        <a16:creationId xmlns:a16="http://schemas.microsoft.com/office/drawing/2014/main" id="{11EC08DD-89E0-AF9C-88A7-180C439AB237}"/>
                      </a:ext>
                    </a:extLst>
                  </p14:cNvPr>
                  <p14:cNvContentPartPr/>
                  <p14:nvPr/>
                </p14:nvContentPartPr>
                <p14:xfrm>
                  <a:off x="3623966" y="4673634"/>
                  <a:ext cx="70200" cy="321480"/>
                </p14:xfrm>
              </p:contentPart>
            </mc:Choice>
            <mc:Fallback xmlns="">
              <p:pic>
                <p:nvPicPr>
                  <p:cNvPr id="26636" name="Freihand 26635">
                    <a:extLst>
                      <a:ext uri="{FF2B5EF4-FFF2-40B4-BE49-F238E27FC236}">
                        <a16:creationId xmlns:a16="http://schemas.microsoft.com/office/drawing/2014/main" id="{11EC08DD-89E0-AF9C-88A7-180C439AB237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605966" y="4655994"/>
                    <a:ext cx="105840" cy="35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26650" name="Freihand 26649">
                    <a:extLst>
                      <a:ext uri="{FF2B5EF4-FFF2-40B4-BE49-F238E27FC236}">
                        <a16:creationId xmlns:a16="http://schemas.microsoft.com/office/drawing/2014/main" id="{672E8F4B-BA5E-5739-2279-7B2680790569}"/>
                      </a:ext>
                    </a:extLst>
                  </p14:cNvPr>
                  <p14:cNvContentPartPr/>
                  <p14:nvPr/>
                </p14:nvContentPartPr>
                <p14:xfrm>
                  <a:off x="5474726" y="2896674"/>
                  <a:ext cx="138960" cy="37800"/>
                </p14:xfrm>
              </p:contentPart>
            </mc:Choice>
            <mc:Fallback xmlns="">
              <p:pic>
                <p:nvPicPr>
                  <p:cNvPr id="26650" name="Freihand 26649">
                    <a:extLst>
                      <a:ext uri="{FF2B5EF4-FFF2-40B4-BE49-F238E27FC236}">
                        <a16:creationId xmlns:a16="http://schemas.microsoft.com/office/drawing/2014/main" id="{672E8F4B-BA5E-5739-2279-7B2680790569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457086" y="2879034"/>
                    <a:ext cx="17460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6651" name="Freihand 26650">
                    <a:extLst>
                      <a:ext uri="{FF2B5EF4-FFF2-40B4-BE49-F238E27FC236}">
                        <a16:creationId xmlns:a16="http://schemas.microsoft.com/office/drawing/2014/main" id="{2DA37E50-DAD7-463F-0A1A-FB43E801284E}"/>
                      </a:ext>
                    </a:extLst>
                  </p14:cNvPr>
                  <p14:cNvContentPartPr/>
                  <p14:nvPr/>
                </p14:nvContentPartPr>
                <p14:xfrm>
                  <a:off x="5394446" y="2989194"/>
                  <a:ext cx="221040" cy="25560"/>
                </p14:xfrm>
              </p:contentPart>
            </mc:Choice>
            <mc:Fallback xmlns="">
              <p:pic>
                <p:nvPicPr>
                  <p:cNvPr id="26651" name="Freihand 26650">
                    <a:extLst>
                      <a:ext uri="{FF2B5EF4-FFF2-40B4-BE49-F238E27FC236}">
                        <a16:creationId xmlns:a16="http://schemas.microsoft.com/office/drawing/2014/main" id="{2DA37E50-DAD7-463F-0A1A-FB43E801284E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376446" y="2971194"/>
                    <a:ext cx="25668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6652" name="Freihand 26651">
                    <a:extLst>
                      <a:ext uri="{FF2B5EF4-FFF2-40B4-BE49-F238E27FC236}">
                        <a16:creationId xmlns:a16="http://schemas.microsoft.com/office/drawing/2014/main" id="{BCE9079F-E347-006C-DF2E-CAC45C97BC41}"/>
                      </a:ext>
                    </a:extLst>
                  </p14:cNvPr>
                  <p14:cNvContentPartPr/>
                  <p14:nvPr/>
                </p14:nvContentPartPr>
                <p14:xfrm>
                  <a:off x="5347646" y="3066594"/>
                  <a:ext cx="361080" cy="10440"/>
                </p14:xfrm>
              </p:contentPart>
            </mc:Choice>
            <mc:Fallback xmlns="">
              <p:pic>
                <p:nvPicPr>
                  <p:cNvPr id="26652" name="Freihand 26651">
                    <a:extLst>
                      <a:ext uri="{FF2B5EF4-FFF2-40B4-BE49-F238E27FC236}">
                        <a16:creationId xmlns:a16="http://schemas.microsoft.com/office/drawing/2014/main" id="{BCE9079F-E347-006C-DF2E-CAC45C97BC41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329646" y="3048594"/>
                    <a:ext cx="3967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26653" name="Freihand 26652">
                    <a:extLst>
                      <a:ext uri="{FF2B5EF4-FFF2-40B4-BE49-F238E27FC236}">
                        <a16:creationId xmlns:a16="http://schemas.microsoft.com/office/drawing/2014/main" id="{BC281C3E-1760-95C7-5306-97DEA65330F5}"/>
                      </a:ext>
                    </a:extLst>
                  </p14:cNvPr>
                  <p14:cNvContentPartPr/>
                  <p14:nvPr/>
                </p14:nvContentPartPr>
                <p14:xfrm>
                  <a:off x="5258726" y="3189354"/>
                  <a:ext cx="6120" cy="7200"/>
                </p14:xfrm>
              </p:contentPart>
            </mc:Choice>
            <mc:Fallback xmlns="">
              <p:pic>
                <p:nvPicPr>
                  <p:cNvPr id="26653" name="Freihand 26652">
                    <a:extLst>
                      <a:ext uri="{FF2B5EF4-FFF2-40B4-BE49-F238E27FC236}">
                        <a16:creationId xmlns:a16="http://schemas.microsoft.com/office/drawing/2014/main" id="{BC281C3E-1760-95C7-5306-97DEA65330F5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241086" y="3171714"/>
                    <a:ext cx="4176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26654" name="Freihand 26653">
                    <a:extLst>
                      <a:ext uri="{FF2B5EF4-FFF2-40B4-BE49-F238E27FC236}">
                        <a16:creationId xmlns:a16="http://schemas.microsoft.com/office/drawing/2014/main" id="{12CAAB67-23BD-2D36-823C-32555812049F}"/>
                      </a:ext>
                    </a:extLst>
                  </p14:cNvPr>
                  <p14:cNvContentPartPr/>
                  <p14:nvPr/>
                </p14:nvContentPartPr>
                <p14:xfrm>
                  <a:off x="5313086" y="3163074"/>
                  <a:ext cx="489600" cy="32400"/>
                </p14:xfrm>
              </p:contentPart>
            </mc:Choice>
            <mc:Fallback xmlns="">
              <p:pic>
                <p:nvPicPr>
                  <p:cNvPr id="26654" name="Freihand 26653">
                    <a:extLst>
                      <a:ext uri="{FF2B5EF4-FFF2-40B4-BE49-F238E27FC236}">
                        <a16:creationId xmlns:a16="http://schemas.microsoft.com/office/drawing/2014/main" id="{12CAAB67-23BD-2D36-823C-32555812049F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5295446" y="3145074"/>
                    <a:ext cx="525240" cy="6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26655" name="Freihand 26654">
                    <a:extLst>
                      <a:ext uri="{FF2B5EF4-FFF2-40B4-BE49-F238E27FC236}">
                        <a16:creationId xmlns:a16="http://schemas.microsoft.com/office/drawing/2014/main" id="{C627A315-1DCA-20AF-60F4-810B6113F85F}"/>
                      </a:ext>
                    </a:extLst>
                  </p14:cNvPr>
                  <p14:cNvContentPartPr/>
                  <p14:nvPr/>
                </p14:nvContentPartPr>
                <p14:xfrm>
                  <a:off x="5157206" y="3260994"/>
                  <a:ext cx="631800" cy="74520"/>
                </p14:xfrm>
              </p:contentPart>
            </mc:Choice>
            <mc:Fallback xmlns="">
              <p:pic>
                <p:nvPicPr>
                  <p:cNvPr id="26655" name="Freihand 26654">
                    <a:extLst>
                      <a:ext uri="{FF2B5EF4-FFF2-40B4-BE49-F238E27FC236}">
                        <a16:creationId xmlns:a16="http://schemas.microsoft.com/office/drawing/2014/main" id="{C627A315-1DCA-20AF-60F4-810B6113F85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5139566" y="3242994"/>
                    <a:ext cx="667440" cy="11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26656" name="Freihand 26655">
                    <a:extLst>
                      <a:ext uri="{FF2B5EF4-FFF2-40B4-BE49-F238E27FC236}">
                        <a16:creationId xmlns:a16="http://schemas.microsoft.com/office/drawing/2014/main" id="{4E361623-F1B1-480F-720A-7F34B262005B}"/>
                      </a:ext>
                    </a:extLst>
                  </p14:cNvPr>
                  <p14:cNvContentPartPr/>
                  <p14:nvPr/>
                </p14:nvContentPartPr>
                <p14:xfrm>
                  <a:off x="5114366" y="3365394"/>
                  <a:ext cx="801000" cy="201600"/>
                </p14:xfrm>
              </p:contentPart>
            </mc:Choice>
            <mc:Fallback xmlns="">
              <p:pic>
                <p:nvPicPr>
                  <p:cNvPr id="26656" name="Freihand 26655">
                    <a:extLst>
                      <a:ext uri="{FF2B5EF4-FFF2-40B4-BE49-F238E27FC236}">
                        <a16:creationId xmlns:a16="http://schemas.microsoft.com/office/drawing/2014/main" id="{4E361623-F1B1-480F-720A-7F34B262005B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5096366" y="3347754"/>
                    <a:ext cx="83664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26657" name="Freihand 26656">
                    <a:extLst>
                      <a:ext uri="{FF2B5EF4-FFF2-40B4-BE49-F238E27FC236}">
                        <a16:creationId xmlns:a16="http://schemas.microsoft.com/office/drawing/2014/main" id="{3A3ED571-DE29-6BFC-E966-D321B4BFDFD2}"/>
                      </a:ext>
                    </a:extLst>
                  </p14:cNvPr>
                  <p14:cNvContentPartPr/>
                  <p14:nvPr/>
                </p14:nvContentPartPr>
                <p14:xfrm>
                  <a:off x="5068286" y="3487074"/>
                  <a:ext cx="884160" cy="178560"/>
                </p14:xfrm>
              </p:contentPart>
            </mc:Choice>
            <mc:Fallback xmlns="">
              <p:pic>
                <p:nvPicPr>
                  <p:cNvPr id="26657" name="Freihand 26656">
                    <a:extLst>
                      <a:ext uri="{FF2B5EF4-FFF2-40B4-BE49-F238E27FC236}">
                        <a16:creationId xmlns:a16="http://schemas.microsoft.com/office/drawing/2014/main" id="{3A3ED571-DE29-6BFC-E966-D321B4BFDFD2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5050646" y="3469074"/>
                    <a:ext cx="919800" cy="21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6658" name="Freihand 26657">
                    <a:extLst>
                      <a:ext uri="{FF2B5EF4-FFF2-40B4-BE49-F238E27FC236}">
                        <a16:creationId xmlns:a16="http://schemas.microsoft.com/office/drawing/2014/main" id="{3BA4D37A-2BC7-215E-6BF9-5F73A9CBBB5A}"/>
                      </a:ext>
                    </a:extLst>
                  </p14:cNvPr>
                  <p14:cNvContentPartPr/>
                  <p14:nvPr/>
                </p14:nvContentPartPr>
                <p14:xfrm>
                  <a:off x="5074046" y="3559434"/>
                  <a:ext cx="903600" cy="196920"/>
                </p14:xfrm>
              </p:contentPart>
            </mc:Choice>
            <mc:Fallback xmlns="">
              <p:pic>
                <p:nvPicPr>
                  <p:cNvPr id="26658" name="Freihand 26657">
                    <a:extLst>
                      <a:ext uri="{FF2B5EF4-FFF2-40B4-BE49-F238E27FC236}">
                        <a16:creationId xmlns:a16="http://schemas.microsoft.com/office/drawing/2014/main" id="{3BA4D37A-2BC7-215E-6BF9-5F73A9CBBB5A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5056046" y="3541794"/>
                    <a:ext cx="93924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6659" name="Freihand 26658">
                    <a:extLst>
                      <a:ext uri="{FF2B5EF4-FFF2-40B4-BE49-F238E27FC236}">
                        <a16:creationId xmlns:a16="http://schemas.microsoft.com/office/drawing/2014/main" id="{29DB2EDA-A9D4-46B5-9631-B6671F73D63C}"/>
                      </a:ext>
                    </a:extLst>
                  </p14:cNvPr>
                  <p14:cNvContentPartPr/>
                  <p14:nvPr/>
                </p14:nvContentPartPr>
                <p14:xfrm>
                  <a:off x="5114006" y="3634674"/>
                  <a:ext cx="848520" cy="202680"/>
                </p14:xfrm>
              </p:contentPart>
            </mc:Choice>
            <mc:Fallback xmlns="">
              <p:pic>
                <p:nvPicPr>
                  <p:cNvPr id="26659" name="Freihand 26658">
                    <a:extLst>
                      <a:ext uri="{FF2B5EF4-FFF2-40B4-BE49-F238E27FC236}">
                        <a16:creationId xmlns:a16="http://schemas.microsoft.com/office/drawing/2014/main" id="{29DB2EDA-A9D4-46B5-9631-B6671F73D63C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5096006" y="3616674"/>
                    <a:ext cx="884160" cy="23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6660" name="Freihand 26659">
                    <a:extLst>
                      <a:ext uri="{FF2B5EF4-FFF2-40B4-BE49-F238E27FC236}">
                        <a16:creationId xmlns:a16="http://schemas.microsoft.com/office/drawing/2014/main" id="{B4D7451B-D11B-620B-6AE3-F587F7D62E4B}"/>
                      </a:ext>
                    </a:extLst>
                  </p14:cNvPr>
                  <p14:cNvContentPartPr/>
                  <p14:nvPr/>
                </p14:nvContentPartPr>
                <p14:xfrm>
                  <a:off x="4989806" y="3743034"/>
                  <a:ext cx="903240" cy="213120"/>
                </p14:xfrm>
              </p:contentPart>
            </mc:Choice>
            <mc:Fallback xmlns="">
              <p:pic>
                <p:nvPicPr>
                  <p:cNvPr id="26660" name="Freihand 26659">
                    <a:extLst>
                      <a:ext uri="{FF2B5EF4-FFF2-40B4-BE49-F238E27FC236}">
                        <a16:creationId xmlns:a16="http://schemas.microsoft.com/office/drawing/2014/main" id="{B4D7451B-D11B-620B-6AE3-F587F7D62E4B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971806" y="3725394"/>
                    <a:ext cx="93888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6661" name="Freihand 26660">
                    <a:extLst>
                      <a:ext uri="{FF2B5EF4-FFF2-40B4-BE49-F238E27FC236}">
                        <a16:creationId xmlns:a16="http://schemas.microsoft.com/office/drawing/2014/main" id="{D70DC302-EE3D-CB07-D45C-6C084FD3480B}"/>
                      </a:ext>
                    </a:extLst>
                  </p14:cNvPr>
                  <p14:cNvContentPartPr/>
                  <p14:nvPr/>
                </p14:nvContentPartPr>
                <p14:xfrm>
                  <a:off x="5036966" y="3823314"/>
                  <a:ext cx="884520" cy="311040"/>
                </p14:xfrm>
              </p:contentPart>
            </mc:Choice>
            <mc:Fallback xmlns="">
              <p:pic>
                <p:nvPicPr>
                  <p:cNvPr id="26661" name="Freihand 26660">
                    <a:extLst>
                      <a:ext uri="{FF2B5EF4-FFF2-40B4-BE49-F238E27FC236}">
                        <a16:creationId xmlns:a16="http://schemas.microsoft.com/office/drawing/2014/main" id="{D70DC302-EE3D-CB07-D45C-6C084FD3480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5018966" y="3805314"/>
                    <a:ext cx="920160" cy="34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6662" name="Freihand 26661">
                    <a:extLst>
                      <a:ext uri="{FF2B5EF4-FFF2-40B4-BE49-F238E27FC236}">
                        <a16:creationId xmlns:a16="http://schemas.microsoft.com/office/drawing/2014/main" id="{D28BBA33-B750-5DCC-64A1-ADFE95840111}"/>
                      </a:ext>
                    </a:extLst>
                  </p14:cNvPr>
                  <p14:cNvContentPartPr/>
                  <p14:nvPr/>
                </p14:nvContentPartPr>
                <p14:xfrm>
                  <a:off x="5029046" y="3981714"/>
                  <a:ext cx="836640" cy="264600"/>
                </p14:xfrm>
              </p:contentPart>
            </mc:Choice>
            <mc:Fallback xmlns="">
              <p:pic>
                <p:nvPicPr>
                  <p:cNvPr id="26662" name="Freihand 26661">
                    <a:extLst>
                      <a:ext uri="{FF2B5EF4-FFF2-40B4-BE49-F238E27FC236}">
                        <a16:creationId xmlns:a16="http://schemas.microsoft.com/office/drawing/2014/main" id="{D28BBA33-B750-5DCC-64A1-ADFE95840111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5011046" y="3964074"/>
                    <a:ext cx="872280" cy="30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6663" name="Freihand 26662">
                    <a:extLst>
                      <a:ext uri="{FF2B5EF4-FFF2-40B4-BE49-F238E27FC236}">
                        <a16:creationId xmlns:a16="http://schemas.microsoft.com/office/drawing/2014/main" id="{16A73A97-EA47-6B3E-60E0-699E3293369C}"/>
                      </a:ext>
                    </a:extLst>
                  </p14:cNvPr>
                  <p14:cNvContentPartPr/>
                  <p14:nvPr/>
                </p14:nvContentPartPr>
                <p14:xfrm>
                  <a:off x="5122286" y="4020234"/>
                  <a:ext cx="819720" cy="286920"/>
                </p14:xfrm>
              </p:contentPart>
            </mc:Choice>
            <mc:Fallback xmlns="">
              <p:pic>
                <p:nvPicPr>
                  <p:cNvPr id="26663" name="Freihand 26662">
                    <a:extLst>
                      <a:ext uri="{FF2B5EF4-FFF2-40B4-BE49-F238E27FC236}">
                        <a16:creationId xmlns:a16="http://schemas.microsoft.com/office/drawing/2014/main" id="{16A73A97-EA47-6B3E-60E0-699E3293369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104286" y="4002234"/>
                    <a:ext cx="855360" cy="32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6664" name="Freihand 26663">
                    <a:extLst>
                      <a:ext uri="{FF2B5EF4-FFF2-40B4-BE49-F238E27FC236}">
                        <a16:creationId xmlns:a16="http://schemas.microsoft.com/office/drawing/2014/main" id="{45B4AED6-EFDC-F387-A66E-59EB5553563F}"/>
                      </a:ext>
                    </a:extLst>
                  </p14:cNvPr>
                  <p14:cNvContentPartPr/>
                  <p14:nvPr/>
                </p14:nvContentPartPr>
                <p14:xfrm>
                  <a:off x="5003846" y="4118874"/>
                  <a:ext cx="859320" cy="422280"/>
                </p14:xfrm>
              </p:contentPart>
            </mc:Choice>
            <mc:Fallback xmlns="">
              <p:pic>
                <p:nvPicPr>
                  <p:cNvPr id="26664" name="Freihand 26663">
                    <a:extLst>
                      <a:ext uri="{FF2B5EF4-FFF2-40B4-BE49-F238E27FC236}">
                        <a16:creationId xmlns:a16="http://schemas.microsoft.com/office/drawing/2014/main" id="{45B4AED6-EFDC-F387-A66E-59EB5553563F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4985846" y="4101234"/>
                    <a:ext cx="894960" cy="45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6665" name="Freihand 26664">
                    <a:extLst>
                      <a:ext uri="{FF2B5EF4-FFF2-40B4-BE49-F238E27FC236}">
                        <a16:creationId xmlns:a16="http://schemas.microsoft.com/office/drawing/2014/main" id="{B5D5F7DA-4C53-66EA-59D7-DE8D49D29DEA}"/>
                      </a:ext>
                    </a:extLst>
                  </p14:cNvPr>
                  <p14:cNvContentPartPr/>
                  <p14:nvPr/>
                </p14:nvContentPartPr>
                <p14:xfrm>
                  <a:off x="5153966" y="4161714"/>
                  <a:ext cx="739800" cy="324720"/>
                </p14:xfrm>
              </p:contentPart>
            </mc:Choice>
            <mc:Fallback xmlns="">
              <p:pic>
                <p:nvPicPr>
                  <p:cNvPr id="26665" name="Freihand 26664">
                    <a:extLst>
                      <a:ext uri="{FF2B5EF4-FFF2-40B4-BE49-F238E27FC236}">
                        <a16:creationId xmlns:a16="http://schemas.microsoft.com/office/drawing/2014/main" id="{B5D5F7DA-4C53-66EA-59D7-DE8D49D29DEA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136326" y="4144074"/>
                    <a:ext cx="775440" cy="36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6667" name="Freihand 26666">
                    <a:extLst>
                      <a:ext uri="{FF2B5EF4-FFF2-40B4-BE49-F238E27FC236}">
                        <a16:creationId xmlns:a16="http://schemas.microsoft.com/office/drawing/2014/main" id="{C227E743-EA7A-B78A-AA98-74D7FDD20F64}"/>
                      </a:ext>
                    </a:extLst>
                  </p14:cNvPr>
                  <p14:cNvContentPartPr/>
                  <p14:nvPr/>
                </p14:nvContentPartPr>
                <p14:xfrm>
                  <a:off x="4063166" y="3661314"/>
                  <a:ext cx="15840" cy="209520"/>
                </p14:xfrm>
              </p:contentPart>
            </mc:Choice>
            <mc:Fallback xmlns="">
              <p:pic>
                <p:nvPicPr>
                  <p:cNvPr id="26667" name="Freihand 26666">
                    <a:extLst>
                      <a:ext uri="{FF2B5EF4-FFF2-40B4-BE49-F238E27FC236}">
                        <a16:creationId xmlns:a16="http://schemas.microsoft.com/office/drawing/2014/main" id="{C227E743-EA7A-B78A-AA98-74D7FDD20F64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4045166" y="3643674"/>
                    <a:ext cx="51480" cy="24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6668" name="Freihand 26667">
                    <a:extLst>
                      <a:ext uri="{FF2B5EF4-FFF2-40B4-BE49-F238E27FC236}">
                        <a16:creationId xmlns:a16="http://schemas.microsoft.com/office/drawing/2014/main" id="{E020DBF3-2DA8-C93C-221D-E31133838AF2}"/>
                      </a:ext>
                    </a:extLst>
                  </p14:cNvPr>
                  <p14:cNvContentPartPr/>
                  <p14:nvPr/>
                </p14:nvContentPartPr>
                <p14:xfrm>
                  <a:off x="4052726" y="3673194"/>
                  <a:ext cx="202680" cy="236520"/>
                </p14:xfrm>
              </p:contentPart>
            </mc:Choice>
            <mc:Fallback xmlns="">
              <p:pic>
                <p:nvPicPr>
                  <p:cNvPr id="26668" name="Freihand 26667">
                    <a:extLst>
                      <a:ext uri="{FF2B5EF4-FFF2-40B4-BE49-F238E27FC236}">
                        <a16:creationId xmlns:a16="http://schemas.microsoft.com/office/drawing/2014/main" id="{E020DBF3-2DA8-C93C-221D-E31133838AF2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4035086" y="3655554"/>
                    <a:ext cx="238320" cy="272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6D65058-87B3-5E71-F88B-636FAB5519EC}"/>
              </a:ext>
            </a:extLst>
          </p:cNvPr>
          <p:cNvGrpSpPr/>
          <p:nvPr/>
        </p:nvGrpSpPr>
        <p:grpSpPr>
          <a:xfrm>
            <a:off x="6150446" y="2816754"/>
            <a:ext cx="2889000" cy="3746880"/>
            <a:chOff x="6150446" y="2816754"/>
            <a:chExt cx="2889000" cy="37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6638" name="Freihand 26637">
                  <a:extLst>
                    <a:ext uri="{FF2B5EF4-FFF2-40B4-BE49-F238E27FC236}">
                      <a16:creationId xmlns:a16="http://schemas.microsoft.com/office/drawing/2014/main" id="{D2A38B1A-15F0-3FD5-3436-C235202FD19F}"/>
                    </a:ext>
                  </a:extLst>
                </p14:cNvPr>
                <p14:cNvContentPartPr/>
                <p14:nvPr/>
              </p14:nvContentPartPr>
              <p14:xfrm>
                <a:off x="7475246" y="5161794"/>
                <a:ext cx="34560" cy="40320"/>
              </p14:xfrm>
            </p:contentPart>
          </mc:Choice>
          <mc:Fallback xmlns="">
            <p:pic>
              <p:nvPicPr>
                <p:cNvPr id="26638" name="Freihand 26637">
                  <a:extLst>
                    <a:ext uri="{FF2B5EF4-FFF2-40B4-BE49-F238E27FC236}">
                      <a16:creationId xmlns:a16="http://schemas.microsoft.com/office/drawing/2014/main" id="{D2A38B1A-15F0-3FD5-3436-C235202FD19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457246" y="5143794"/>
                  <a:ext cx="70200" cy="75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645" name="Gruppieren 26644">
              <a:extLst>
                <a:ext uri="{FF2B5EF4-FFF2-40B4-BE49-F238E27FC236}">
                  <a16:creationId xmlns:a16="http://schemas.microsoft.com/office/drawing/2014/main" id="{40D131F6-1F2C-39AF-C2D9-93988FD1BA0E}"/>
                </a:ext>
              </a:extLst>
            </p:cNvPr>
            <p:cNvGrpSpPr/>
            <p:nvPr/>
          </p:nvGrpSpPr>
          <p:grpSpPr>
            <a:xfrm>
              <a:off x="6150446" y="5576154"/>
              <a:ext cx="1013040" cy="987480"/>
              <a:chOff x="6150446" y="5576154"/>
              <a:chExt cx="1013040" cy="98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6640" name="Freihand 26639">
                    <a:extLst>
                      <a:ext uri="{FF2B5EF4-FFF2-40B4-BE49-F238E27FC236}">
                        <a16:creationId xmlns:a16="http://schemas.microsoft.com/office/drawing/2014/main" id="{8512E435-4A88-7BFE-BA3E-E9525D7C606D}"/>
                      </a:ext>
                    </a:extLst>
                  </p14:cNvPr>
                  <p14:cNvContentPartPr/>
                  <p14:nvPr/>
                </p14:nvContentPartPr>
                <p14:xfrm>
                  <a:off x="6344486" y="5576154"/>
                  <a:ext cx="197640" cy="157680"/>
                </p14:xfrm>
              </p:contentPart>
            </mc:Choice>
            <mc:Fallback xmlns="">
              <p:pic>
                <p:nvPicPr>
                  <p:cNvPr id="26640" name="Freihand 26639">
                    <a:extLst>
                      <a:ext uri="{FF2B5EF4-FFF2-40B4-BE49-F238E27FC236}">
                        <a16:creationId xmlns:a16="http://schemas.microsoft.com/office/drawing/2014/main" id="{8512E435-4A88-7BFE-BA3E-E9525D7C606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326486" y="5558514"/>
                    <a:ext cx="23328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6641" name="Freihand 26640">
                    <a:extLst>
                      <a:ext uri="{FF2B5EF4-FFF2-40B4-BE49-F238E27FC236}">
                        <a16:creationId xmlns:a16="http://schemas.microsoft.com/office/drawing/2014/main" id="{1ED60E38-9C5B-EEC5-2985-BDBC9A23D572}"/>
                      </a:ext>
                    </a:extLst>
                  </p14:cNvPr>
                  <p14:cNvContentPartPr/>
                  <p14:nvPr/>
                </p14:nvContentPartPr>
                <p14:xfrm>
                  <a:off x="6183566" y="5744634"/>
                  <a:ext cx="537120" cy="116280"/>
                </p14:xfrm>
              </p:contentPart>
            </mc:Choice>
            <mc:Fallback xmlns="">
              <p:pic>
                <p:nvPicPr>
                  <p:cNvPr id="26641" name="Freihand 26640">
                    <a:extLst>
                      <a:ext uri="{FF2B5EF4-FFF2-40B4-BE49-F238E27FC236}">
                        <a16:creationId xmlns:a16="http://schemas.microsoft.com/office/drawing/2014/main" id="{1ED60E38-9C5B-EEC5-2985-BDBC9A23D57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165566" y="5726994"/>
                    <a:ext cx="57276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6642" name="Freihand 26641">
                    <a:extLst>
                      <a:ext uri="{FF2B5EF4-FFF2-40B4-BE49-F238E27FC236}">
                        <a16:creationId xmlns:a16="http://schemas.microsoft.com/office/drawing/2014/main" id="{2B2135D1-48DB-7D99-78B7-1183DE3EF073}"/>
                      </a:ext>
                    </a:extLst>
                  </p14:cNvPr>
                  <p14:cNvContentPartPr/>
                  <p14:nvPr/>
                </p14:nvContentPartPr>
                <p14:xfrm>
                  <a:off x="6150446" y="5762634"/>
                  <a:ext cx="640440" cy="801000"/>
                </p14:xfrm>
              </p:contentPart>
            </mc:Choice>
            <mc:Fallback xmlns="">
              <p:pic>
                <p:nvPicPr>
                  <p:cNvPr id="26642" name="Freihand 26641">
                    <a:extLst>
                      <a:ext uri="{FF2B5EF4-FFF2-40B4-BE49-F238E27FC236}">
                        <a16:creationId xmlns:a16="http://schemas.microsoft.com/office/drawing/2014/main" id="{2B2135D1-48DB-7D99-78B7-1183DE3EF07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132806" y="5744994"/>
                    <a:ext cx="676080" cy="83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6643" name="Freihand 26642">
                    <a:extLst>
                      <a:ext uri="{FF2B5EF4-FFF2-40B4-BE49-F238E27FC236}">
                        <a16:creationId xmlns:a16="http://schemas.microsoft.com/office/drawing/2014/main" id="{F20ED253-3FCB-4B47-7949-73442B03C931}"/>
                      </a:ext>
                    </a:extLst>
                  </p14:cNvPr>
                  <p14:cNvContentPartPr/>
                  <p14:nvPr/>
                </p14:nvContentPartPr>
                <p14:xfrm>
                  <a:off x="6919406" y="6157914"/>
                  <a:ext cx="244080" cy="201240"/>
                </p14:xfrm>
              </p:contentPart>
            </mc:Choice>
            <mc:Fallback xmlns="">
              <p:pic>
                <p:nvPicPr>
                  <p:cNvPr id="26643" name="Freihand 26642">
                    <a:extLst>
                      <a:ext uri="{FF2B5EF4-FFF2-40B4-BE49-F238E27FC236}">
                        <a16:creationId xmlns:a16="http://schemas.microsoft.com/office/drawing/2014/main" id="{F20ED253-3FCB-4B47-7949-73442B03C93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901766" y="6139914"/>
                    <a:ext cx="279720" cy="23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6644" name="Freihand 26643">
                    <a:extLst>
                      <a:ext uri="{FF2B5EF4-FFF2-40B4-BE49-F238E27FC236}">
                        <a16:creationId xmlns:a16="http://schemas.microsoft.com/office/drawing/2014/main" id="{1F9D5C7C-A0C3-8521-C363-A67B83C11CF9}"/>
                      </a:ext>
                    </a:extLst>
                  </p14:cNvPr>
                  <p14:cNvContentPartPr/>
                  <p14:nvPr/>
                </p14:nvContentPartPr>
                <p14:xfrm>
                  <a:off x="7006886" y="6224514"/>
                  <a:ext cx="16920" cy="99360"/>
                </p14:xfrm>
              </p:contentPart>
            </mc:Choice>
            <mc:Fallback xmlns="">
              <p:pic>
                <p:nvPicPr>
                  <p:cNvPr id="26644" name="Freihand 26643">
                    <a:extLst>
                      <a:ext uri="{FF2B5EF4-FFF2-40B4-BE49-F238E27FC236}">
                        <a16:creationId xmlns:a16="http://schemas.microsoft.com/office/drawing/2014/main" id="{1F9D5C7C-A0C3-8521-C363-A67B83C11CF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989246" y="6206514"/>
                    <a:ext cx="52560" cy="135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646" name="Freihand 26645">
                  <a:extLst>
                    <a:ext uri="{FF2B5EF4-FFF2-40B4-BE49-F238E27FC236}">
                      <a16:creationId xmlns:a16="http://schemas.microsoft.com/office/drawing/2014/main" id="{0BADDA41-7C65-96CC-C340-E4E6C61B5FC3}"/>
                    </a:ext>
                  </a:extLst>
                </p14:cNvPr>
                <p14:cNvContentPartPr/>
                <p14:nvPr/>
              </p14:nvContentPartPr>
              <p14:xfrm>
                <a:off x="7457246" y="5162154"/>
                <a:ext cx="287640" cy="31320"/>
              </p14:xfrm>
            </p:contentPart>
          </mc:Choice>
          <mc:Fallback xmlns="">
            <p:pic>
              <p:nvPicPr>
                <p:cNvPr id="26646" name="Freihand 26645">
                  <a:extLst>
                    <a:ext uri="{FF2B5EF4-FFF2-40B4-BE49-F238E27FC236}">
                      <a16:creationId xmlns:a16="http://schemas.microsoft.com/office/drawing/2014/main" id="{0BADDA41-7C65-96CC-C340-E4E6C61B5FC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439268" y="5144359"/>
                  <a:ext cx="323235" cy="6655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671" name="Gruppieren 26670">
              <a:extLst>
                <a:ext uri="{FF2B5EF4-FFF2-40B4-BE49-F238E27FC236}">
                  <a16:creationId xmlns:a16="http://schemas.microsoft.com/office/drawing/2014/main" id="{1DE03C7D-A01B-F469-9CD0-FED2A450C598}"/>
                </a:ext>
              </a:extLst>
            </p:cNvPr>
            <p:cNvGrpSpPr/>
            <p:nvPr/>
          </p:nvGrpSpPr>
          <p:grpSpPr>
            <a:xfrm>
              <a:off x="7483886" y="2816754"/>
              <a:ext cx="1555560" cy="2577960"/>
              <a:chOff x="7483886" y="2816754"/>
              <a:chExt cx="1555560" cy="2577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709E0152-3AD4-22EB-BA5A-EB5573FC2982}"/>
                      </a:ext>
                    </a:extLst>
                  </p14:cNvPr>
                  <p14:cNvContentPartPr/>
                  <p14:nvPr/>
                </p14:nvContentPartPr>
                <p14:xfrm>
                  <a:off x="7483886" y="5099874"/>
                  <a:ext cx="1168920" cy="21636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709E0152-3AD4-22EB-BA5A-EB5573FC2982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465886" y="5081874"/>
                    <a:ext cx="120456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D3B38D20-EA2A-9844-BA40-13A7F57B7A0B}"/>
                      </a:ext>
                    </a:extLst>
                  </p14:cNvPr>
                  <p14:cNvContentPartPr/>
                  <p14:nvPr/>
                </p14:nvContentPartPr>
                <p14:xfrm>
                  <a:off x="8518886" y="5321994"/>
                  <a:ext cx="429840" cy="7272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D3B38D20-EA2A-9844-BA40-13A7F57B7A0B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8501246" y="5303994"/>
                    <a:ext cx="465480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DD73BFD8-5899-45AD-37B9-1223210278DC}"/>
                      </a:ext>
                    </a:extLst>
                  </p14:cNvPr>
                  <p14:cNvContentPartPr/>
                  <p14:nvPr/>
                </p14:nvContentPartPr>
                <p14:xfrm>
                  <a:off x="7518086" y="3989274"/>
                  <a:ext cx="75600" cy="114768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DD73BFD8-5899-45AD-37B9-1223210278DC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500086" y="3971274"/>
                    <a:ext cx="111240" cy="118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36" name="Freihand 35">
                    <a:extLst>
                      <a:ext uri="{FF2B5EF4-FFF2-40B4-BE49-F238E27FC236}">
                        <a16:creationId xmlns:a16="http://schemas.microsoft.com/office/drawing/2014/main" id="{3EC1FD1B-52D7-E43A-DDDE-9610794817F7}"/>
                      </a:ext>
                    </a:extLst>
                  </p14:cNvPr>
                  <p14:cNvContentPartPr/>
                  <p14:nvPr/>
                </p14:nvContentPartPr>
                <p14:xfrm>
                  <a:off x="8883926" y="4167834"/>
                  <a:ext cx="29160" cy="120312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3EC1FD1B-52D7-E43A-DDDE-9610794817F7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8865926" y="4149834"/>
                    <a:ext cx="64800" cy="12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8" name="Freihand 37">
                    <a:extLst>
                      <a:ext uri="{FF2B5EF4-FFF2-40B4-BE49-F238E27FC236}">
                        <a16:creationId xmlns:a16="http://schemas.microsoft.com/office/drawing/2014/main" id="{0ECFF127-1C8E-D487-9E0C-0F759F1EBF49}"/>
                      </a:ext>
                    </a:extLst>
                  </p14:cNvPr>
                  <p14:cNvContentPartPr/>
                  <p14:nvPr/>
                </p14:nvContentPartPr>
                <p14:xfrm>
                  <a:off x="7602686" y="3759234"/>
                  <a:ext cx="15840" cy="321120"/>
                </p14:xfrm>
              </p:contentPart>
            </mc:Choice>
            <mc:Fallback xmlns="">
              <p:pic>
                <p:nvPicPr>
                  <p:cNvPr id="38" name="Freihand 37">
                    <a:extLst>
                      <a:ext uri="{FF2B5EF4-FFF2-40B4-BE49-F238E27FC236}">
                        <a16:creationId xmlns:a16="http://schemas.microsoft.com/office/drawing/2014/main" id="{0ECFF127-1C8E-D487-9E0C-0F759F1EBF49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584686" y="3741594"/>
                    <a:ext cx="51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A4648DE3-35B4-6166-6DA7-4D4BC987828B}"/>
                      </a:ext>
                    </a:extLst>
                  </p14:cNvPr>
                  <p14:cNvContentPartPr/>
                  <p14:nvPr/>
                </p14:nvContentPartPr>
                <p14:xfrm>
                  <a:off x="7547966" y="3741594"/>
                  <a:ext cx="1491480" cy="6696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A4648DE3-35B4-6166-6DA7-4D4BC987828B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529966" y="3723954"/>
                    <a:ext cx="1527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7BF73BD4-9E25-5968-C83B-39EB100D14CE}"/>
                      </a:ext>
                    </a:extLst>
                  </p14:cNvPr>
                  <p14:cNvContentPartPr/>
                  <p14:nvPr/>
                </p14:nvContentPartPr>
                <p14:xfrm>
                  <a:off x="8896166" y="3725754"/>
                  <a:ext cx="29160" cy="74376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7BF73BD4-9E25-5968-C83B-39EB100D14C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8878526" y="3708114"/>
                    <a:ext cx="64800" cy="77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42" name="Freihand 41">
                    <a:extLst>
                      <a:ext uri="{FF2B5EF4-FFF2-40B4-BE49-F238E27FC236}">
                        <a16:creationId xmlns:a16="http://schemas.microsoft.com/office/drawing/2014/main" id="{C341846A-2D72-ED21-6970-CC1DDE4E89DF}"/>
                      </a:ext>
                    </a:extLst>
                  </p14:cNvPr>
                  <p14:cNvContentPartPr/>
                  <p14:nvPr/>
                </p14:nvContentPartPr>
                <p14:xfrm>
                  <a:off x="7589726" y="2816754"/>
                  <a:ext cx="727920" cy="1111680"/>
                </p14:xfrm>
              </p:contentPart>
            </mc:Choice>
            <mc:Fallback xmlns="">
              <p:pic>
                <p:nvPicPr>
                  <p:cNvPr id="42" name="Freihand 41">
                    <a:extLst>
                      <a:ext uri="{FF2B5EF4-FFF2-40B4-BE49-F238E27FC236}">
                        <a16:creationId xmlns:a16="http://schemas.microsoft.com/office/drawing/2014/main" id="{C341846A-2D72-ED21-6970-CC1DDE4E89DF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571726" y="2799114"/>
                    <a:ext cx="763560" cy="114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43" name="Freihand 42">
                    <a:extLst>
                      <a:ext uri="{FF2B5EF4-FFF2-40B4-BE49-F238E27FC236}">
                        <a16:creationId xmlns:a16="http://schemas.microsoft.com/office/drawing/2014/main" id="{6A600F56-B3C6-7E47-BF86-0CCD3A2F6365}"/>
                      </a:ext>
                    </a:extLst>
                  </p14:cNvPr>
                  <p14:cNvContentPartPr/>
                  <p14:nvPr/>
                </p14:nvContentPartPr>
                <p14:xfrm>
                  <a:off x="8257166" y="2894154"/>
                  <a:ext cx="780480" cy="901080"/>
                </p14:xfrm>
              </p:contentPart>
            </mc:Choice>
            <mc:Fallback xmlns="">
              <p:pic>
                <p:nvPicPr>
                  <p:cNvPr id="43" name="Freihand 42">
                    <a:extLst>
                      <a:ext uri="{FF2B5EF4-FFF2-40B4-BE49-F238E27FC236}">
                        <a16:creationId xmlns:a16="http://schemas.microsoft.com/office/drawing/2014/main" id="{6A600F56-B3C6-7E47-BF86-0CCD3A2F6365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8239526" y="2876514"/>
                    <a:ext cx="816120" cy="9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44" name="Freihand 43">
                    <a:extLst>
                      <a:ext uri="{FF2B5EF4-FFF2-40B4-BE49-F238E27FC236}">
                        <a16:creationId xmlns:a16="http://schemas.microsoft.com/office/drawing/2014/main" id="{18BF7E78-E87E-17EA-99FC-1AF54C900508}"/>
                      </a:ext>
                    </a:extLst>
                  </p14:cNvPr>
                  <p14:cNvContentPartPr/>
                  <p14:nvPr/>
                </p14:nvContentPartPr>
                <p14:xfrm>
                  <a:off x="7769006" y="3456834"/>
                  <a:ext cx="48240" cy="402840"/>
                </p14:xfrm>
              </p:contentPart>
            </mc:Choice>
            <mc:Fallback xmlns="">
              <p:pic>
                <p:nvPicPr>
                  <p:cNvPr id="44" name="Freihand 43">
                    <a:extLst>
                      <a:ext uri="{FF2B5EF4-FFF2-40B4-BE49-F238E27FC236}">
                        <a16:creationId xmlns:a16="http://schemas.microsoft.com/office/drawing/2014/main" id="{18BF7E78-E87E-17EA-99FC-1AF54C900508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751366" y="3438834"/>
                    <a:ext cx="83880" cy="43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5" name="Freihand 44">
                    <a:extLst>
                      <a:ext uri="{FF2B5EF4-FFF2-40B4-BE49-F238E27FC236}">
                        <a16:creationId xmlns:a16="http://schemas.microsoft.com/office/drawing/2014/main" id="{629149FB-26E2-0A97-D6A9-DE87406C1106}"/>
                      </a:ext>
                    </a:extLst>
                  </p14:cNvPr>
                  <p14:cNvContentPartPr/>
                  <p14:nvPr/>
                </p14:nvContentPartPr>
                <p14:xfrm>
                  <a:off x="7936046" y="3380874"/>
                  <a:ext cx="42840" cy="430560"/>
                </p14:xfrm>
              </p:contentPart>
            </mc:Choice>
            <mc:Fallback xmlns="">
              <p:pic>
                <p:nvPicPr>
                  <p:cNvPr id="45" name="Freihand 44">
                    <a:extLst>
                      <a:ext uri="{FF2B5EF4-FFF2-40B4-BE49-F238E27FC236}">
                        <a16:creationId xmlns:a16="http://schemas.microsoft.com/office/drawing/2014/main" id="{629149FB-26E2-0A97-D6A9-DE87406C1106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7918406" y="3362874"/>
                    <a:ext cx="78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6" name="Freihand 45">
                    <a:extLst>
                      <a:ext uri="{FF2B5EF4-FFF2-40B4-BE49-F238E27FC236}">
                        <a16:creationId xmlns:a16="http://schemas.microsoft.com/office/drawing/2014/main" id="{BCB61536-E077-488D-77AA-3758A97F41F3}"/>
                      </a:ext>
                    </a:extLst>
                  </p14:cNvPr>
                  <p14:cNvContentPartPr/>
                  <p14:nvPr/>
                </p14:nvContentPartPr>
                <p14:xfrm>
                  <a:off x="8074646" y="3221394"/>
                  <a:ext cx="29520" cy="555840"/>
                </p14:xfrm>
              </p:contentPart>
            </mc:Choice>
            <mc:Fallback xmlns="">
              <p:pic>
                <p:nvPicPr>
                  <p:cNvPr id="46" name="Freihand 45">
                    <a:extLst>
                      <a:ext uri="{FF2B5EF4-FFF2-40B4-BE49-F238E27FC236}">
                        <a16:creationId xmlns:a16="http://schemas.microsoft.com/office/drawing/2014/main" id="{BCB61536-E077-488D-77AA-3758A97F41F3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8056646" y="3203394"/>
                    <a:ext cx="65160" cy="59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2878427C-506C-66FD-DBAB-D8FC955B1ABC}"/>
                      </a:ext>
                    </a:extLst>
                  </p14:cNvPr>
                  <p14:cNvContentPartPr/>
                  <p14:nvPr/>
                </p14:nvContentPartPr>
                <p14:xfrm>
                  <a:off x="8198846" y="3069114"/>
                  <a:ext cx="228240" cy="71028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2878427C-506C-66FD-DBAB-D8FC955B1ABC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8181206" y="3051114"/>
                    <a:ext cx="263880" cy="74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1BFB4118-1E86-FCF7-7A16-8164F368BD69}"/>
                      </a:ext>
                    </a:extLst>
                  </p14:cNvPr>
                  <p14:cNvContentPartPr/>
                  <p14:nvPr/>
                </p14:nvContentPartPr>
                <p14:xfrm>
                  <a:off x="8526086" y="3233634"/>
                  <a:ext cx="18720" cy="40356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1BFB4118-1E86-FCF7-7A16-8164F368BD69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8508086" y="3215634"/>
                    <a:ext cx="54360" cy="43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55FC121E-882B-AFC9-A748-BB01E535BE7F}"/>
                      </a:ext>
                    </a:extLst>
                  </p14:cNvPr>
                  <p14:cNvContentPartPr/>
                  <p14:nvPr/>
                </p14:nvContentPartPr>
                <p14:xfrm>
                  <a:off x="7799966" y="4279434"/>
                  <a:ext cx="37080" cy="18036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55FC121E-882B-AFC9-A748-BB01E535BE7F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7781966" y="4261434"/>
                    <a:ext cx="727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0603C86F-CE00-461C-5617-1C4CA0637F95}"/>
                      </a:ext>
                    </a:extLst>
                  </p14:cNvPr>
                  <p14:cNvContentPartPr/>
                  <p14:nvPr/>
                </p14:nvContentPartPr>
                <p14:xfrm>
                  <a:off x="7828766" y="4155594"/>
                  <a:ext cx="175320" cy="26568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0603C86F-CE00-461C-5617-1C4CA0637F95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7810766" y="4137594"/>
                    <a:ext cx="210960" cy="3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ACD687AF-74BB-DAD1-8C52-31FA5405FD53}"/>
                      </a:ext>
                    </a:extLst>
                  </p14:cNvPr>
                  <p14:cNvContentPartPr/>
                  <p14:nvPr/>
                </p14:nvContentPartPr>
                <p14:xfrm>
                  <a:off x="8315486" y="4191954"/>
                  <a:ext cx="27000" cy="18108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ACD687AF-74BB-DAD1-8C52-31FA5405FD53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8297846" y="4173954"/>
                    <a:ext cx="6264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00101777-C057-A9EC-A224-02500795C372}"/>
                      </a:ext>
                    </a:extLst>
                  </p14:cNvPr>
                  <p14:cNvContentPartPr/>
                  <p14:nvPr/>
                </p14:nvContentPartPr>
                <p14:xfrm>
                  <a:off x="8348966" y="4143714"/>
                  <a:ext cx="166680" cy="26928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00101777-C057-A9EC-A224-02500795C372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8330966" y="4125714"/>
                    <a:ext cx="202320" cy="30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4" name="Freihand 53">
                    <a:extLst>
                      <a:ext uri="{FF2B5EF4-FFF2-40B4-BE49-F238E27FC236}">
                        <a16:creationId xmlns:a16="http://schemas.microsoft.com/office/drawing/2014/main" id="{87C0210E-39D4-2044-C8BB-C5963F501439}"/>
                      </a:ext>
                    </a:extLst>
                  </p14:cNvPr>
                  <p14:cNvContentPartPr/>
                  <p14:nvPr/>
                </p14:nvContentPartPr>
                <p14:xfrm>
                  <a:off x="7771166" y="4758954"/>
                  <a:ext cx="48600" cy="456480"/>
                </p14:xfrm>
              </p:contentPart>
            </mc:Choice>
            <mc:Fallback xmlns="">
              <p:pic>
                <p:nvPicPr>
                  <p:cNvPr id="54" name="Freihand 53">
                    <a:extLst>
                      <a:ext uri="{FF2B5EF4-FFF2-40B4-BE49-F238E27FC236}">
                        <a16:creationId xmlns:a16="http://schemas.microsoft.com/office/drawing/2014/main" id="{87C0210E-39D4-2044-C8BB-C5963F50143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7753526" y="4740954"/>
                    <a:ext cx="84240" cy="49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55" name="Freihand 54">
                    <a:extLst>
                      <a:ext uri="{FF2B5EF4-FFF2-40B4-BE49-F238E27FC236}">
                        <a16:creationId xmlns:a16="http://schemas.microsoft.com/office/drawing/2014/main" id="{DBF44FE7-B393-8CFB-76AF-9EDCFD665C0B}"/>
                      </a:ext>
                    </a:extLst>
                  </p14:cNvPr>
                  <p14:cNvContentPartPr/>
                  <p14:nvPr/>
                </p14:nvContentPartPr>
                <p14:xfrm>
                  <a:off x="7796726" y="4741314"/>
                  <a:ext cx="200160" cy="510120"/>
                </p14:xfrm>
              </p:contentPart>
            </mc:Choice>
            <mc:Fallback xmlns="">
              <p:pic>
                <p:nvPicPr>
                  <p:cNvPr id="55" name="Freihand 54">
                    <a:extLst>
                      <a:ext uri="{FF2B5EF4-FFF2-40B4-BE49-F238E27FC236}">
                        <a16:creationId xmlns:a16="http://schemas.microsoft.com/office/drawing/2014/main" id="{DBF44FE7-B393-8CFB-76AF-9EDCFD665C0B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7778726" y="4723674"/>
                    <a:ext cx="235800" cy="54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56" name="Freihand 55">
                    <a:extLst>
                      <a:ext uri="{FF2B5EF4-FFF2-40B4-BE49-F238E27FC236}">
                        <a16:creationId xmlns:a16="http://schemas.microsoft.com/office/drawing/2014/main" id="{6B2ACED7-50C3-22E3-ECF7-30A1813B33D7}"/>
                      </a:ext>
                    </a:extLst>
                  </p14:cNvPr>
                  <p14:cNvContentPartPr/>
                  <p14:nvPr/>
                </p14:nvContentPartPr>
                <p14:xfrm>
                  <a:off x="7779446" y="4723674"/>
                  <a:ext cx="183600" cy="35280"/>
                </p14:xfrm>
              </p:contentPart>
            </mc:Choice>
            <mc:Fallback xmlns="">
              <p:pic>
                <p:nvPicPr>
                  <p:cNvPr id="56" name="Freihand 55">
                    <a:extLst>
                      <a:ext uri="{FF2B5EF4-FFF2-40B4-BE49-F238E27FC236}">
                        <a16:creationId xmlns:a16="http://schemas.microsoft.com/office/drawing/2014/main" id="{6B2ACED7-50C3-22E3-ECF7-30A1813B33D7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7761806" y="4706034"/>
                    <a:ext cx="219240" cy="7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57" name="Freihand 56">
                    <a:extLst>
                      <a:ext uri="{FF2B5EF4-FFF2-40B4-BE49-F238E27FC236}">
                        <a16:creationId xmlns:a16="http://schemas.microsoft.com/office/drawing/2014/main" id="{AFABB220-9D27-6275-8169-B284796D7330}"/>
                      </a:ext>
                    </a:extLst>
                  </p14:cNvPr>
                  <p14:cNvContentPartPr/>
                  <p14:nvPr/>
                </p14:nvContentPartPr>
                <p14:xfrm>
                  <a:off x="7781966" y="4741314"/>
                  <a:ext cx="69840" cy="534240"/>
                </p14:xfrm>
              </p:contentPart>
            </mc:Choice>
            <mc:Fallback xmlns="">
              <p:pic>
                <p:nvPicPr>
                  <p:cNvPr id="57" name="Freihand 56">
                    <a:extLst>
                      <a:ext uri="{FF2B5EF4-FFF2-40B4-BE49-F238E27FC236}">
                        <a16:creationId xmlns:a16="http://schemas.microsoft.com/office/drawing/2014/main" id="{AFABB220-9D27-6275-8169-B284796D7330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7763966" y="4723674"/>
                    <a:ext cx="105480" cy="56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58" name="Freihand 57">
                    <a:extLst>
                      <a:ext uri="{FF2B5EF4-FFF2-40B4-BE49-F238E27FC236}">
                        <a16:creationId xmlns:a16="http://schemas.microsoft.com/office/drawing/2014/main" id="{A970833F-0FE9-FDDB-549C-7D69D71A9E69}"/>
                      </a:ext>
                    </a:extLst>
                  </p14:cNvPr>
                  <p14:cNvContentPartPr/>
                  <p14:nvPr/>
                </p14:nvContentPartPr>
                <p14:xfrm>
                  <a:off x="7834886" y="4825194"/>
                  <a:ext cx="77040" cy="396000"/>
                </p14:xfrm>
              </p:contentPart>
            </mc:Choice>
            <mc:Fallback xmlns="">
              <p:pic>
                <p:nvPicPr>
                  <p:cNvPr id="58" name="Freihand 57">
                    <a:extLst>
                      <a:ext uri="{FF2B5EF4-FFF2-40B4-BE49-F238E27FC236}">
                        <a16:creationId xmlns:a16="http://schemas.microsoft.com/office/drawing/2014/main" id="{A970833F-0FE9-FDDB-549C-7D69D71A9E69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7816886" y="4807554"/>
                    <a:ext cx="112680" cy="43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DDD1141D-BE30-D3F7-0771-68CA75FD18ED}"/>
                      </a:ext>
                    </a:extLst>
                  </p14:cNvPr>
                  <p14:cNvContentPartPr/>
                  <p14:nvPr/>
                </p14:nvContentPartPr>
                <p14:xfrm>
                  <a:off x="8303246" y="4786674"/>
                  <a:ext cx="21960" cy="20196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DDD1141D-BE30-D3F7-0771-68CA75FD18ED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8285606" y="4768674"/>
                    <a:ext cx="57600" cy="23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0" name="Freihand 59">
                    <a:extLst>
                      <a:ext uri="{FF2B5EF4-FFF2-40B4-BE49-F238E27FC236}">
                        <a16:creationId xmlns:a16="http://schemas.microsoft.com/office/drawing/2014/main" id="{99D8DDD8-A5F0-288C-220B-CFADDF29AE63}"/>
                      </a:ext>
                    </a:extLst>
                  </p14:cNvPr>
                  <p14:cNvContentPartPr/>
                  <p14:nvPr/>
                </p14:nvContentPartPr>
                <p14:xfrm>
                  <a:off x="8328446" y="4743474"/>
                  <a:ext cx="175680" cy="309960"/>
                </p14:xfrm>
              </p:contentPart>
            </mc:Choice>
            <mc:Fallback xmlns="">
              <p:pic>
                <p:nvPicPr>
                  <p:cNvPr id="60" name="Freihand 59">
                    <a:extLst>
                      <a:ext uri="{FF2B5EF4-FFF2-40B4-BE49-F238E27FC236}">
                        <a16:creationId xmlns:a16="http://schemas.microsoft.com/office/drawing/2014/main" id="{99D8DDD8-A5F0-288C-220B-CFADDF29AE63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8310446" y="4725834"/>
                    <a:ext cx="211320" cy="34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26670" name="Freihand 26669">
                    <a:extLst>
                      <a:ext uri="{FF2B5EF4-FFF2-40B4-BE49-F238E27FC236}">
                        <a16:creationId xmlns:a16="http://schemas.microsoft.com/office/drawing/2014/main" id="{41C254F6-E297-16F7-360D-B1AFE9D2F718}"/>
                      </a:ext>
                    </a:extLst>
                  </p14:cNvPr>
                  <p14:cNvContentPartPr/>
                  <p14:nvPr/>
                </p14:nvContentPartPr>
                <p14:xfrm>
                  <a:off x="7558406" y="2946354"/>
                  <a:ext cx="737280" cy="895680"/>
                </p14:xfrm>
              </p:contentPart>
            </mc:Choice>
            <mc:Fallback xmlns="">
              <p:pic>
                <p:nvPicPr>
                  <p:cNvPr id="26670" name="Freihand 26669">
                    <a:extLst>
                      <a:ext uri="{FF2B5EF4-FFF2-40B4-BE49-F238E27FC236}">
                        <a16:creationId xmlns:a16="http://schemas.microsoft.com/office/drawing/2014/main" id="{41C254F6-E297-16F7-360D-B1AFE9D2F718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7540406" y="2928714"/>
                    <a:ext cx="772920" cy="931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034D6D48-2BAB-0E08-C95F-12766BA4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Freienhagen</a:t>
            </a:r>
            <a:r>
              <a:rPr lang="en-US" altLang="de-DE" sz="1600"/>
              <a:t> – </a:t>
            </a:r>
            <a:r>
              <a:rPr lang="en-US" altLang="de-DE" sz="2400" i="1"/>
              <a:t>BAU</a:t>
            </a:r>
            <a:r>
              <a:rPr lang="de-DE" altLang="de-DE" sz="2400" i="1"/>
              <a:t>BELEBUNG</a:t>
            </a:r>
            <a:endParaRPr lang="en-US" altLang="de-DE" sz="2400" i="1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4FC0C57-4616-2BBE-0195-F083DAC1E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Beratung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F56C409D-897D-5B28-D7AE-80DC947F7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14600"/>
            <a:ext cx="1219200" cy="381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B18477ED-FAFB-DAB4-5686-7A54F2DC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0"/>
            <a:ext cx="1235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0F24AA8C-A405-B954-D660-17C17B6D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7772400" cy="54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14" name="Gruppieren 7213">
            <a:extLst>
              <a:ext uri="{FF2B5EF4-FFF2-40B4-BE49-F238E27FC236}">
                <a16:creationId xmlns:a16="http://schemas.microsoft.com/office/drawing/2014/main" id="{CBEB3D15-3A80-DB43-6534-7EB9A059CCEA}"/>
              </a:ext>
            </a:extLst>
          </p:cNvPr>
          <p:cNvGrpSpPr/>
          <p:nvPr/>
        </p:nvGrpSpPr>
        <p:grpSpPr>
          <a:xfrm>
            <a:off x="5211926" y="5362314"/>
            <a:ext cx="2278440" cy="582120"/>
            <a:chOff x="5211926" y="5362314"/>
            <a:chExt cx="227844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195" name="Freihand 7194">
                  <a:extLst>
                    <a:ext uri="{FF2B5EF4-FFF2-40B4-BE49-F238E27FC236}">
                      <a16:creationId xmlns:a16="http://schemas.microsoft.com/office/drawing/2014/main" id="{151EBD4D-89E0-932F-41C4-4AEE99018B6E}"/>
                    </a:ext>
                  </a:extLst>
                </p14:cNvPr>
                <p14:cNvContentPartPr/>
                <p14:nvPr/>
              </p14:nvContentPartPr>
              <p14:xfrm>
                <a:off x="5337206" y="5600274"/>
                <a:ext cx="986760" cy="201600"/>
              </p14:xfrm>
            </p:contentPart>
          </mc:Choice>
          <mc:Fallback xmlns="">
            <p:pic>
              <p:nvPicPr>
                <p:cNvPr id="7195" name="Freihand 7194">
                  <a:extLst>
                    <a:ext uri="{FF2B5EF4-FFF2-40B4-BE49-F238E27FC236}">
                      <a16:creationId xmlns:a16="http://schemas.microsoft.com/office/drawing/2014/main" id="{151EBD4D-89E0-932F-41C4-4AEE99018B6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319206" y="5582274"/>
                  <a:ext cx="10224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196" name="Freihand 7195">
                  <a:extLst>
                    <a:ext uri="{FF2B5EF4-FFF2-40B4-BE49-F238E27FC236}">
                      <a16:creationId xmlns:a16="http://schemas.microsoft.com/office/drawing/2014/main" id="{7C2EEFA0-ED15-63A3-B84F-90F65F9EDC56}"/>
                    </a:ext>
                  </a:extLst>
                </p14:cNvPr>
                <p14:cNvContentPartPr/>
                <p14:nvPr/>
              </p14:nvContentPartPr>
              <p14:xfrm>
                <a:off x="5211926" y="5652834"/>
                <a:ext cx="246240" cy="160200"/>
              </p14:xfrm>
            </p:contentPart>
          </mc:Choice>
          <mc:Fallback xmlns="">
            <p:pic>
              <p:nvPicPr>
                <p:cNvPr id="7196" name="Freihand 7195">
                  <a:extLst>
                    <a:ext uri="{FF2B5EF4-FFF2-40B4-BE49-F238E27FC236}">
                      <a16:creationId xmlns:a16="http://schemas.microsoft.com/office/drawing/2014/main" id="{7C2EEFA0-ED15-63A3-B84F-90F65F9EDC5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194286" y="5635194"/>
                  <a:ext cx="2818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197" name="Freihand 7196">
                  <a:extLst>
                    <a:ext uri="{FF2B5EF4-FFF2-40B4-BE49-F238E27FC236}">
                      <a16:creationId xmlns:a16="http://schemas.microsoft.com/office/drawing/2014/main" id="{B5300A29-A01A-6758-88AF-A89D5D2076F6}"/>
                    </a:ext>
                  </a:extLst>
                </p14:cNvPr>
                <p14:cNvContentPartPr/>
                <p14:nvPr/>
              </p14:nvContentPartPr>
              <p14:xfrm>
                <a:off x="5385446" y="5721234"/>
                <a:ext cx="43920" cy="93960"/>
              </p14:xfrm>
            </p:contentPart>
          </mc:Choice>
          <mc:Fallback xmlns="">
            <p:pic>
              <p:nvPicPr>
                <p:cNvPr id="7197" name="Freihand 7196">
                  <a:extLst>
                    <a:ext uri="{FF2B5EF4-FFF2-40B4-BE49-F238E27FC236}">
                      <a16:creationId xmlns:a16="http://schemas.microsoft.com/office/drawing/2014/main" id="{B5300A29-A01A-6758-88AF-A89D5D2076F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67446" y="5703234"/>
                  <a:ext cx="795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199" name="Freihand 7198">
                  <a:extLst>
                    <a:ext uri="{FF2B5EF4-FFF2-40B4-BE49-F238E27FC236}">
                      <a16:creationId xmlns:a16="http://schemas.microsoft.com/office/drawing/2014/main" id="{8726069E-2B49-D4DE-21E9-5A4E077F7C9A}"/>
                    </a:ext>
                  </a:extLst>
                </p14:cNvPr>
                <p14:cNvContentPartPr/>
                <p14:nvPr/>
              </p14:nvContentPartPr>
              <p14:xfrm>
                <a:off x="6459326" y="5362314"/>
                <a:ext cx="131400" cy="196920"/>
              </p14:xfrm>
            </p:contentPart>
          </mc:Choice>
          <mc:Fallback xmlns="">
            <p:pic>
              <p:nvPicPr>
                <p:cNvPr id="7199" name="Freihand 7198">
                  <a:extLst>
                    <a:ext uri="{FF2B5EF4-FFF2-40B4-BE49-F238E27FC236}">
                      <a16:creationId xmlns:a16="http://schemas.microsoft.com/office/drawing/2014/main" id="{8726069E-2B49-D4DE-21E9-5A4E077F7C9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441326" y="5344314"/>
                  <a:ext cx="1670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200" name="Freihand 7199">
                  <a:extLst>
                    <a:ext uri="{FF2B5EF4-FFF2-40B4-BE49-F238E27FC236}">
                      <a16:creationId xmlns:a16="http://schemas.microsoft.com/office/drawing/2014/main" id="{84B22026-E3EA-9534-A8A6-C1334D7534AB}"/>
                    </a:ext>
                  </a:extLst>
                </p14:cNvPr>
                <p14:cNvContentPartPr/>
                <p14:nvPr/>
              </p14:nvContentPartPr>
              <p14:xfrm>
                <a:off x="6652286" y="5387874"/>
                <a:ext cx="168840" cy="202680"/>
              </p14:xfrm>
            </p:contentPart>
          </mc:Choice>
          <mc:Fallback xmlns="">
            <p:pic>
              <p:nvPicPr>
                <p:cNvPr id="7200" name="Freihand 7199">
                  <a:extLst>
                    <a:ext uri="{FF2B5EF4-FFF2-40B4-BE49-F238E27FC236}">
                      <a16:creationId xmlns:a16="http://schemas.microsoft.com/office/drawing/2014/main" id="{84B22026-E3EA-9534-A8A6-C1334D7534A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34286" y="5369874"/>
                  <a:ext cx="2044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201" name="Freihand 7200">
                  <a:extLst>
                    <a:ext uri="{FF2B5EF4-FFF2-40B4-BE49-F238E27FC236}">
                      <a16:creationId xmlns:a16="http://schemas.microsoft.com/office/drawing/2014/main" id="{9BDBB7CE-33E3-9A5D-52A7-1C15D3B657F6}"/>
                    </a:ext>
                  </a:extLst>
                </p14:cNvPr>
                <p14:cNvContentPartPr/>
                <p14:nvPr/>
              </p14:nvContentPartPr>
              <p14:xfrm>
                <a:off x="6712046" y="5403714"/>
                <a:ext cx="325440" cy="164880"/>
              </p14:xfrm>
            </p:contentPart>
          </mc:Choice>
          <mc:Fallback xmlns="">
            <p:pic>
              <p:nvPicPr>
                <p:cNvPr id="7201" name="Freihand 7200">
                  <a:extLst>
                    <a:ext uri="{FF2B5EF4-FFF2-40B4-BE49-F238E27FC236}">
                      <a16:creationId xmlns:a16="http://schemas.microsoft.com/office/drawing/2014/main" id="{9BDBB7CE-33E3-9A5D-52A7-1C15D3B657F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694406" y="5386074"/>
                  <a:ext cx="3610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202" name="Freihand 7201">
                  <a:extLst>
                    <a:ext uri="{FF2B5EF4-FFF2-40B4-BE49-F238E27FC236}">
                      <a16:creationId xmlns:a16="http://schemas.microsoft.com/office/drawing/2014/main" id="{544EDCFE-5DA7-B54A-1E95-C3E45E1A738B}"/>
                    </a:ext>
                  </a:extLst>
                </p14:cNvPr>
                <p14:cNvContentPartPr/>
                <p14:nvPr/>
              </p14:nvContentPartPr>
              <p14:xfrm>
                <a:off x="7090046" y="5488674"/>
                <a:ext cx="115560" cy="11880"/>
              </p14:xfrm>
            </p:contentPart>
          </mc:Choice>
          <mc:Fallback xmlns="">
            <p:pic>
              <p:nvPicPr>
                <p:cNvPr id="7202" name="Freihand 7201">
                  <a:extLst>
                    <a:ext uri="{FF2B5EF4-FFF2-40B4-BE49-F238E27FC236}">
                      <a16:creationId xmlns:a16="http://schemas.microsoft.com/office/drawing/2014/main" id="{544EDCFE-5DA7-B54A-1E95-C3E45E1A738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072406" y="5470674"/>
                  <a:ext cx="151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203" name="Freihand 7202">
                  <a:extLst>
                    <a:ext uri="{FF2B5EF4-FFF2-40B4-BE49-F238E27FC236}">
                      <a16:creationId xmlns:a16="http://schemas.microsoft.com/office/drawing/2014/main" id="{8129F0F9-1C5F-DB76-6A9A-48A65605E334}"/>
                    </a:ext>
                  </a:extLst>
                </p14:cNvPr>
                <p14:cNvContentPartPr/>
                <p14:nvPr/>
              </p14:nvContentPartPr>
              <p14:xfrm>
                <a:off x="6377246" y="5717994"/>
                <a:ext cx="190800" cy="195120"/>
              </p14:xfrm>
            </p:contentPart>
          </mc:Choice>
          <mc:Fallback xmlns="">
            <p:pic>
              <p:nvPicPr>
                <p:cNvPr id="7203" name="Freihand 7202">
                  <a:extLst>
                    <a:ext uri="{FF2B5EF4-FFF2-40B4-BE49-F238E27FC236}">
                      <a16:creationId xmlns:a16="http://schemas.microsoft.com/office/drawing/2014/main" id="{8129F0F9-1C5F-DB76-6A9A-48A65605E33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59246" y="5700354"/>
                  <a:ext cx="2264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204" name="Freihand 7203">
                  <a:extLst>
                    <a:ext uri="{FF2B5EF4-FFF2-40B4-BE49-F238E27FC236}">
                      <a16:creationId xmlns:a16="http://schemas.microsoft.com/office/drawing/2014/main" id="{9951DCAF-8241-10E9-F3F9-B32DBE19262E}"/>
                    </a:ext>
                  </a:extLst>
                </p14:cNvPr>
                <p14:cNvContentPartPr/>
                <p14:nvPr/>
              </p14:nvContentPartPr>
              <p14:xfrm>
                <a:off x="6617006" y="5737434"/>
                <a:ext cx="200880" cy="187200"/>
              </p14:xfrm>
            </p:contentPart>
          </mc:Choice>
          <mc:Fallback xmlns="">
            <p:pic>
              <p:nvPicPr>
                <p:cNvPr id="7204" name="Freihand 7203">
                  <a:extLst>
                    <a:ext uri="{FF2B5EF4-FFF2-40B4-BE49-F238E27FC236}">
                      <a16:creationId xmlns:a16="http://schemas.microsoft.com/office/drawing/2014/main" id="{9951DCAF-8241-10E9-F3F9-B32DBE19262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599006" y="5719794"/>
                  <a:ext cx="236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205" name="Freihand 7204">
                  <a:extLst>
                    <a:ext uri="{FF2B5EF4-FFF2-40B4-BE49-F238E27FC236}">
                      <a16:creationId xmlns:a16="http://schemas.microsoft.com/office/drawing/2014/main" id="{BCD65700-5B39-7672-1019-B60393DDFCA7}"/>
                    </a:ext>
                  </a:extLst>
                </p14:cNvPr>
                <p14:cNvContentPartPr/>
                <p14:nvPr/>
              </p14:nvContentPartPr>
              <p14:xfrm>
                <a:off x="6641846" y="5825634"/>
                <a:ext cx="137160" cy="7200"/>
              </p14:xfrm>
            </p:contentPart>
          </mc:Choice>
          <mc:Fallback xmlns="">
            <p:pic>
              <p:nvPicPr>
                <p:cNvPr id="7205" name="Freihand 7204">
                  <a:extLst>
                    <a:ext uri="{FF2B5EF4-FFF2-40B4-BE49-F238E27FC236}">
                      <a16:creationId xmlns:a16="http://schemas.microsoft.com/office/drawing/2014/main" id="{BCD65700-5B39-7672-1019-B60393DDFCA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624206" y="5807634"/>
                  <a:ext cx="172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206" name="Freihand 7205">
                  <a:extLst>
                    <a:ext uri="{FF2B5EF4-FFF2-40B4-BE49-F238E27FC236}">
                      <a16:creationId xmlns:a16="http://schemas.microsoft.com/office/drawing/2014/main" id="{CCFA39F2-1C95-182E-B6B7-D7188DA8BFDC}"/>
                    </a:ext>
                  </a:extLst>
                </p14:cNvPr>
                <p14:cNvContentPartPr/>
                <p14:nvPr/>
              </p14:nvContentPartPr>
              <p14:xfrm>
                <a:off x="6687566" y="5719794"/>
                <a:ext cx="117360" cy="29520"/>
              </p14:xfrm>
            </p:contentPart>
          </mc:Choice>
          <mc:Fallback xmlns="">
            <p:pic>
              <p:nvPicPr>
                <p:cNvPr id="7206" name="Freihand 7205">
                  <a:extLst>
                    <a:ext uri="{FF2B5EF4-FFF2-40B4-BE49-F238E27FC236}">
                      <a16:creationId xmlns:a16="http://schemas.microsoft.com/office/drawing/2014/main" id="{CCFA39F2-1C95-182E-B6B7-D7188DA8BFD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669566" y="5702154"/>
                  <a:ext cx="1530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07" name="Freihand 7206">
                  <a:extLst>
                    <a:ext uri="{FF2B5EF4-FFF2-40B4-BE49-F238E27FC236}">
                      <a16:creationId xmlns:a16="http://schemas.microsoft.com/office/drawing/2014/main" id="{EF475025-7524-32E1-655D-F4E54C865F8A}"/>
                    </a:ext>
                  </a:extLst>
                </p14:cNvPr>
                <p14:cNvContentPartPr/>
                <p14:nvPr/>
              </p14:nvContentPartPr>
              <p14:xfrm>
                <a:off x="6835526" y="5741394"/>
                <a:ext cx="119880" cy="203040"/>
              </p14:xfrm>
            </p:contentPart>
          </mc:Choice>
          <mc:Fallback xmlns="">
            <p:pic>
              <p:nvPicPr>
                <p:cNvPr id="7207" name="Freihand 7206">
                  <a:extLst>
                    <a:ext uri="{FF2B5EF4-FFF2-40B4-BE49-F238E27FC236}">
                      <a16:creationId xmlns:a16="http://schemas.microsoft.com/office/drawing/2014/main" id="{EF475025-7524-32E1-655D-F4E54C865F8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817526" y="5723754"/>
                  <a:ext cx="1555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208" name="Freihand 7207">
                  <a:extLst>
                    <a:ext uri="{FF2B5EF4-FFF2-40B4-BE49-F238E27FC236}">
                      <a16:creationId xmlns:a16="http://schemas.microsoft.com/office/drawing/2014/main" id="{A73E248D-6C99-6B68-EC46-EA0EA3CE2976}"/>
                    </a:ext>
                  </a:extLst>
                </p14:cNvPr>
                <p14:cNvContentPartPr/>
                <p14:nvPr/>
              </p14:nvContentPartPr>
              <p14:xfrm>
                <a:off x="7019846" y="5781354"/>
                <a:ext cx="17280" cy="113040"/>
              </p14:xfrm>
            </p:contentPart>
          </mc:Choice>
          <mc:Fallback xmlns="">
            <p:pic>
              <p:nvPicPr>
                <p:cNvPr id="7208" name="Freihand 7207">
                  <a:extLst>
                    <a:ext uri="{FF2B5EF4-FFF2-40B4-BE49-F238E27FC236}">
                      <a16:creationId xmlns:a16="http://schemas.microsoft.com/office/drawing/2014/main" id="{A73E248D-6C99-6B68-EC46-EA0EA3CE297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002206" y="5763714"/>
                  <a:ext cx="529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209" name="Freihand 7208">
                  <a:extLst>
                    <a:ext uri="{FF2B5EF4-FFF2-40B4-BE49-F238E27FC236}">
                      <a16:creationId xmlns:a16="http://schemas.microsoft.com/office/drawing/2014/main" id="{3C20183B-6298-179B-A374-471DCA3BD0F4}"/>
                    </a:ext>
                  </a:extLst>
                </p14:cNvPr>
                <p14:cNvContentPartPr/>
                <p14:nvPr/>
              </p14:nvContentPartPr>
              <p14:xfrm>
                <a:off x="7103006" y="5751114"/>
                <a:ext cx="141480" cy="171360"/>
              </p14:xfrm>
            </p:contentPart>
          </mc:Choice>
          <mc:Fallback xmlns="">
            <p:pic>
              <p:nvPicPr>
                <p:cNvPr id="7209" name="Freihand 7208">
                  <a:extLst>
                    <a:ext uri="{FF2B5EF4-FFF2-40B4-BE49-F238E27FC236}">
                      <a16:creationId xmlns:a16="http://schemas.microsoft.com/office/drawing/2014/main" id="{3C20183B-6298-179B-A374-471DCA3BD0F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085366" y="5733474"/>
                  <a:ext cx="1771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210" name="Freihand 7209">
                  <a:extLst>
                    <a:ext uri="{FF2B5EF4-FFF2-40B4-BE49-F238E27FC236}">
                      <a16:creationId xmlns:a16="http://schemas.microsoft.com/office/drawing/2014/main" id="{1BED0E81-00DE-CA4F-619C-C9C067DFB460}"/>
                    </a:ext>
                  </a:extLst>
                </p14:cNvPr>
                <p14:cNvContentPartPr/>
                <p14:nvPr/>
              </p14:nvContentPartPr>
              <p14:xfrm>
                <a:off x="7078526" y="5835354"/>
                <a:ext cx="149400" cy="8280"/>
              </p14:xfrm>
            </p:contentPart>
          </mc:Choice>
          <mc:Fallback xmlns="">
            <p:pic>
              <p:nvPicPr>
                <p:cNvPr id="7210" name="Freihand 7209">
                  <a:extLst>
                    <a:ext uri="{FF2B5EF4-FFF2-40B4-BE49-F238E27FC236}">
                      <a16:creationId xmlns:a16="http://schemas.microsoft.com/office/drawing/2014/main" id="{1BED0E81-00DE-CA4F-619C-C9C067DFB46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060886" y="5817354"/>
                  <a:ext cx="1850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211" name="Freihand 7210">
                  <a:extLst>
                    <a:ext uri="{FF2B5EF4-FFF2-40B4-BE49-F238E27FC236}">
                      <a16:creationId xmlns:a16="http://schemas.microsoft.com/office/drawing/2014/main" id="{504FD6F9-D160-E3EC-8B40-D9D88A67FA9B}"/>
                    </a:ext>
                  </a:extLst>
                </p14:cNvPr>
                <p14:cNvContentPartPr/>
                <p14:nvPr/>
              </p14:nvContentPartPr>
              <p14:xfrm>
                <a:off x="7149086" y="5755074"/>
                <a:ext cx="108360" cy="21240"/>
              </p14:xfrm>
            </p:contentPart>
          </mc:Choice>
          <mc:Fallback xmlns="">
            <p:pic>
              <p:nvPicPr>
                <p:cNvPr id="7211" name="Freihand 7210">
                  <a:extLst>
                    <a:ext uri="{FF2B5EF4-FFF2-40B4-BE49-F238E27FC236}">
                      <a16:creationId xmlns:a16="http://schemas.microsoft.com/office/drawing/2014/main" id="{504FD6F9-D160-E3EC-8B40-D9D88A67FA9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131446" y="5737074"/>
                  <a:ext cx="144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212" name="Freihand 7211">
                  <a:extLst>
                    <a:ext uri="{FF2B5EF4-FFF2-40B4-BE49-F238E27FC236}">
                      <a16:creationId xmlns:a16="http://schemas.microsoft.com/office/drawing/2014/main" id="{BBDA7743-C67E-4EA3-399B-D8483FA6948A}"/>
                    </a:ext>
                  </a:extLst>
                </p14:cNvPr>
                <p14:cNvContentPartPr/>
                <p14:nvPr/>
              </p14:nvContentPartPr>
              <p14:xfrm>
                <a:off x="7351766" y="5760114"/>
                <a:ext cx="138600" cy="171000"/>
              </p14:xfrm>
            </p:contentPart>
          </mc:Choice>
          <mc:Fallback xmlns="">
            <p:pic>
              <p:nvPicPr>
                <p:cNvPr id="7212" name="Freihand 7211">
                  <a:extLst>
                    <a:ext uri="{FF2B5EF4-FFF2-40B4-BE49-F238E27FC236}">
                      <a16:creationId xmlns:a16="http://schemas.microsoft.com/office/drawing/2014/main" id="{BBDA7743-C67E-4EA3-399B-D8483FA6948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334126" y="5742474"/>
                  <a:ext cx="1742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213" name="Freihand 7212">
                  <a:extLst>
                    <a:ext uri="{FF2B5EF4-FFF2-40B4-BE49-F238E27FC236}">
                      <a16:creationId xmlns:a16="http://schemas.microsoft.com/office/drawing/2014/main" id="{E6425E8C-3243-245E-8600-A671F0AFC236}"/>
                    </a:ext>
                  </a:extLst>
                </p14:cNvPr>
                <p14:cNvContentPartPr/>
                <p14:nvPr/>
              </p14:nvContentPartPr>
              <p14:xfrm>
                <a:off x="7047566" y="5646354"/>
                <a:ext cx="2520" cy="8640"/>
              </p14:xfrm>
            </p:contentPart>
          </mc:Choice>
          <mc:Fallback xmlns="">
            <p:pic>
              <p:nvPicPr>
                <p:cNvPr id="7213" name="Freihand 7212">
                  <a:extLst>
                    <a:ext uri="{FF2B5EF4-FFF2-40B4-BE49-F238E27FC236}">
                      <a16:creationId xmlns:a16="http://schemas.microsoft.com/office/drawing/2014/main" id="{E6425E8C-3243-245E-8600-A671F0AFC23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029566" y="5628714"/>
                  <a:ext cx="3816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63" name="Gruppieren 7262">
            <a:extLst>
              <a:ext uri="{FF2B5EF4-FFF2-40B4-BE49-F238E27FC236}">
                <a16:creationId xmlns:a16="http://schemas.microsoft.com/office/drawing/2014/main" id="{DFC98268-67ED-3ABF-809D-2302E5244F7C}"/>
              </a:ext>
            </a:extLst>
          </p:cNvPr>
          <p:cNvGrpSpPr/>
          <p:nvPr/>
        </p:nvGrpSpPr>
        <p:grpSpPr>
          <a:xfrm>
            <a:off x="6272846" y="1466034"/>
            <a:ext cx="2123280" cy="678960"/>
            <a:chOff x="6272846" y="1466034"/>
            <a:chExt cx="2123280" cy="67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108BBDC-6A49-8D20-A7B0-2F86F79B5C00}"/>
                    </a:ext>
                  </a:extLst>
                </p14:cNvPr>
                <p14:cNvContentPartPr/>
                <p14:nvPr/>
              </p14:nvContentPartPr>
              <p14:xfrm>
                <a:off x="6385886" y="1886514"/>
                <a:ext cx="645480" cy="22536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108BBDC-6A49-8D20-A7B0-2F86F79B5C0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367886" y="1868874"/>
                  <a:ext cx="6811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58246EF6-A5E8-DDDA-EC50-B61D088C9116}"/>
                    </a:ext>
                  </a:extLst>
                </p14:cNvPr>
                <p14:cNvContentPartPr/>
                <p14:nvPr/>
              </p14:nvContentPartPr>
              <p14:xfrm>
                <a:off x="6272846" y="1952754"/>
                <a:ext cx="204120" cy="1922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58246EF6-A5E8-DDDA-EC50-B61D088C911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254846" y="1935114"/>
                  <a:ext cx="2397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4C95150E-A410-0414-5C94-FEFD0D07AE65}"/>
                    </a:ext>
                  </a:extLst>
                </p14:cNvPr>
                <p14:cNvContentPartPr/>
                <p14:nvPr/>
              </p14:nvContentPartPr>
              <p14:xfrm>
                <a:off x="6435926" y="1984074"/>
                <a:ext cx="30960" cy="1454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4C95150E-A410-0414-5C94-FEFD0D07AE65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418286" y="1966074"/>
                  <a:ext cx="66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F79D5731-F525-1F10-BC7B-74E6C22D30D7}"/>
                    </a:ext>
                  </a:extLst>
                </p14:cNvPr>
                <p14:cNvContentPartPr/>
                <p14:nvPr/>
              </p14:nvContentPartPr>
              <p14:xfrm>
                <a:off x="7169966" y="1746834"/>
                <a:ext cx="210960" cy="2368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F79D5731-F525-1F10-BC7B-74E6C22D30D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152326" y="1728834"/>
                  <a:ext cx="2466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430F98DE-0336-1301-9ADE-9DE0C84EB805}"/>
                    </a:ext>
                  </a:extLst>
                </p14:cNvPr>
                <p14:cNvContentPartPr/>
                <p14:nvPr/>
              </p14:nvContentPartPr>
              <p14:xfrm>
                <a:off x="7443926" y="1847274"/>
                <a:ext cx="110160" cy="331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430F98DE-0336-1301-9ADE-9DE0C84EB80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425926" y="1829634"/>
                  <a:ext cx="1458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D50AC2EE-F094-4C9E-3127-4589956493C9}"/>
                    </a:ext>
                  </a:extLst>
                </p14:cNvPr>
                <p14:cNvContentPartPr/>
                <p14:nvPr/>
              </p14:nvContentPartPr>
              <p14:xfrm>
                <a:off x="7628966" y="1632714"/>
                <a:ext cx="122040" cy="2354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D50AC2EE-F094-4C9E-3127-4589956493C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610966" y="1615074"/>
                  <a:ext cx="1576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04534C85-7651-FE82-9255-E72F660F6C1D}"/>
                    </a:ext>
                  </a:extLst>
                </p14:cNvPr>
                <p14:cNvContentPartPr/>
                <p14:nvPr/>
              </p14:nvContentPartPr>
              <p14:xfrm>
                <a:off x="7774766" y="1641714"/>
                <a:ext cx="153360" cy="143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04534C85-7651-FE82-9255-E72F660F6C1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756766" y="1624074"/>
                  <a:ext cx="189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D2C8E13D-85C4-FD0E-551A-8DDD8A376B4B}"/>
                    </a:ext>
                  </a:extLst>
                </p14:cNvPr>
                <p14:cNvContentPartPr/>
                <p14:nvPr/>
              </p14:nvContentPartPr>
              <p14:xfrm>
                <a:off x="7980686" y="1545954"/>
                <a:ext cx="149760" cy="2264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D2C8E13D-85C4-FD0E-551A-8DDD8A376B4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62686" y="1528314"/>
                  <a:ext cx="185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98B2B271-94F1-D334-5AFF-768B85FDEABA}"/>
                    </a:ext>
                  </a:extLst>
                </p14:cNvPr>
                <p14:cNvContentPartPr/>
                <p14:nvPr/>
              </p14:nvContentPartPr>
              <p14:xfrm>
                <a:off x="8023166" y="1646394"/>
                <a:ext cx="104760" cy="583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98B2B271-94F1-D334-5AFF-768B85FDEAB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005166" y="1628394"/>
                  <a:ext cx="1404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7261" name="Freihand 7260">
                  <a:extLst>
                    <a:ext uri="{FF2B5EF4-FFF2-40B4-BE49-F238E27FC236}">
                      <a16:creationId xmlns:a16="http://schemas.microsoft.com/office/drawing/2014/main" id="{26EE323B-1E7F-DA4A-36D8-D2598CA417CC}"/>
                    </a:ext>
                  </a:extLst>
                </p14:cNvPr>
                <p14:cNvContentPartPr/>
                <p14:nvPr/>
              </p14:nvContentPartPr>
              <p14:xfrm>
                <a:off x="8150966" y="1522914"/>
                <a:ext cx="36000" cy="192240"/>
              </p14:xfrm>
            </p:contentPart>
          </mc:Choice>
          <mc:Fallback xmlns="">
            <p:pic>
              <p:nvPicPr>
                <p:cNvPr id="7261" name="Freihand 7260">
                  <a:extLst>
                    <a:ext uri="{FF2B5EF4-FFF2-40B4-BE49-F238E27FC236}">
                      <a16:creationId xmlns:a16="http://schemas.microsoft.com/office/drawing/2014/main" id="{26EE323B-1E7F-DA4A-36D8-D2598CA417C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133326" y="1504914"/>
                  <a:ext cx="716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7262" name="Freihand 7261">
                  <a:extLst>
                    <a:ext uri="{FF2B5EF4-FFF2-40B4-BE49-F238E27FC236}">
                      <a16:creationId xmlns:a16="http://schemas.microsoft.com/office/drawing/2014/main" id="{562A5A9B-F886-F916-2734-FF76659CB09A}"/>
                    </a:ext>
                  </a:extLst>
                </p14:cNvPr>
                <p14:cNvContentPartPr/>
                <p14:nvPr/>
              </p14:nvContentPartPr>
              <p14:xfrm>
                <a:off x="8158886" y="1466034"/>
                <a:ext cx="237240" cy="193680"/>
              </p14:xfrm>
            </p:contentPart>
          </mc:Choice>
          <mc:Fallback xmlns="">
            <p:pic>
              <p:nvPicPr>
                <p:cNvPr id="7262" name="Freihand 7261">
                  <a:extLst>
                    <a:ext uri="{FF2B5EF4-FFF2-40B4-BE49-F238E27FC236}">
                      <a16:creationId xmlns:a16="http://schemas.microsoft.com/office/drawing/2014/main" id="{562A5A9B-F886-F916-2734-FF76659CB09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141246" y="1448034"/>
                  <a:ext cx="27288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64BC476-6299-DBED-6189-73CCDCE6F639}"/>
              </a:ext>
            </a:extLst>
          </p:cNvPr>
          <p:cNvGrpSpPr/>
          <p:nvPr/>
        </p:nvGrpSpPr>
        <p:grpSpPr>
          <a:xfrm>
            <a:off x="1460006" y="4310034"/>
            <a:ext cx="2845800" cy="1553760"/>
            <a:chOff x="1460006" y="4310034"/>
            <a:chExt cx="2845800" cy="1553760"/>
          </a:xfrm>
        </p:grpSpPr>
        <p:grpSp>
          <p:nvGrpSpPr>
            <p:cNvPr id="7168" name="Gruppieren 7167">
              <a:extLst>
                <a:ext uri="{FF2B5EF4-FFF2-40B4-BE49-F238E27FC236}">
                  <a16:creationId xmlns:a16="http://schemas.microsoft.com/office/drawing/2014/main" id="{983DE90B-F44B-C100-30FB-6588D5E5E54A}"/>
                </a:ext>
              </a:extLst>
            </p:cNvPr>
            <p:cNvGrpSpPr/>
            <p:nvPr/>
          </p:nvGrpSpPr>
          <p:grpSpPr>
            <a:xfrm>
              <a:off x="1460006" y="4706754"/>
              <a:ext cx="1996200" cy="266400"/>
              <a:chOff x="1460006" y="4706754"/>
              <a:chExt cx="1996200" cy="26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92955DE8-8DA6-B294-ECE9-488E2EC215EE}"/>
                      </a:ext>
                    </a:extLst>
                  </p14:cNvPr>
                  <p14:cNvContentPartPr/>
                  <p14:nvPr/>
                </p14:nvContentPartPr>
                <p14:xfrm>
                  <a:off x="1460006" y="4722954"/>
                  <a:ext cx="198720" cy="25020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92955DE8-8DA6-B294-ECE9-488E2EC215E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442366" y="4704954"/>
                    <a:ext cx="23436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0" name="Freihand 39">
                    <a:extLst>
                      <a:ext uri="{FF2B5EF4-FFF2-40B4-BE49-F238E27FC236}">
                        <a16:creationId xmlns:a16="http://schemas.microsoft.com/office/drawing/2014/main" id="{22A39A07-6C8A-D408-3544-9A421F50D51A}"/>
                      </a:ext>
                    </a:extLst>
                  </p14:cNvPr>
                  <p14:cNvContentPartPr/>
                  <p14:nvPr/>
                </p14:nvContentPartPr>
                <p14:xfrm>
                  <a:off x="1660166" y="4792434"/>
                  <a:ext cx="147600" cy="149400"/>
                </p14:xfrm>
              </p:contentPart>
            </mc:Choice>
            <mc:Fallback xmlns="">
              <p:pic>
                <p:nvPicPr>
                  <p:cNvPr id="40" name="Freihand 39">
                    <a:extLst>
                      <a:ext uri="{FF2B5EF4-FFF2-40B4-BE49-F238E27FC236}">
                        <a16:creationId xmlns:a16="http://schemas.microsoft.com/office/drawing/2014/main" id="{22A39A07-6C8A-D408-3544-9A421F50D51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42166" y="4774794"/>
                    <a:ext cx="18324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D7E90956-C4E8-E55F-AFFC-6A03CA9AFD3F}"/>
                      </a:ext>
                    </a:extLst>
                  </p14:cNvPr>
                  <p14:cNvContentPartPr/>
                  <p14:nvPr/>
                </p14:nvContentPartPr>
                <p14:xfrm>
                  <a:off x="1690766" y="4842114"/>
                  <a:ext cx="101160" cy="1620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D7E90956-C4E8-E55F-AFFC-6A03CA9AFD3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672766" y="4824474"/>
                    <a:ext cx="13680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2" name="Freihand 41">
                    <a:extLst>
                      <a:ext uri="{FF2B5EF4-FFF2-40B4-BE49-F238E27FC236}">
                        <a16:creationId xmlns:a16="http://schemas.microsoft.com/office/drawing/2014/main" id="{041D208E-7E72-0406-01FE-E0C1104ADA46}"/>
                      </a:ext>
                    </a:extLst>
                  </p14:cNvPr>
                  <p14:cNvContentPartPr/>
                  <p14:nvPr/>
                </p14:nvContentPartPr>
                <p14:xfrm>
                  <a:off x="1693286" y="4740954"/>
                  <a:ext cx="92160" cy="43200"/>
                </p14:xfrm>
              </p:contentPart>
            </mc:Choice>
            <mc:Fallback xmlns="">
              <p:pic>
                <p:nvPicPr>
                  <p:cNvPr id="42" name="Freihand 41">
                    <a:extLst>
                      <a:ext uri="{FF2B5EF4-FFF2-40B4-BE49-F238E27FC236}">
                        <a16:creationId xmlns:a16="http://schemas.microsoft.com/office/drawing/2014/main" id="{041D208E-7E72-0406-01FE-E0C1104ADA4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675286" y="4723314"/>
                    <a:ext cx="127800" cy="7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43" name="Freihand 42">
                    <a:extLst>
                      <a:ext uri="{FF2B5EF4-FFF2-40B4-BE49-F238E27FC236}">
                        <a16:creationId xmlns:a16="http://schemas.microsoft.com/office/drawing/2014/main" id="{F64244D5-81DE-4D95-2A89-652AE6202E4F}"/>
                      </a:ext>
                    </a:extLst>
                  </p14:cNvPr>
                  <p14:cNvContentPartPr/>
                  <p14:nvPr/>
                </p14:nvContentPartPr>
                <p14:xfrm>
                  <a:off x="1840526" y="4789914"/>
                  <a:ext cx="163800" cy="115920"/>
                </p14:xfrm>
              </p:contentPart>
            </mc:Choice>
            <mc:Fallback xmlns="">
              <p:pic>
                <p:nvPicPr>
                  <p:cNvPr id="43" name="Freihand 42">
                    <a:extLst>
                      <a:ext uri="{FF2B5EF4-FFF2-40B4-BE49-F238E27FC236}">
                        <a16:creationId xmlns:a16="http://schemas.microsoft.com/office/drawing/2014/main" id="{F64244D5-81DE-4D95-2A89-652AE6202E4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822886" y="4772274"/>
                    <a:ext cx="19944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4" name="Freihand 43">
                    <a:extLst>
                      <a:ext uri="{FF2B5EF4-FFF2-40B4-BE49-F238E27FC236}">
                        <a16:creationId xmlns:a16="http://schemas.microsoft.com/office/drawing/2014/main" id="{02018156-9E62-D885-42CB-E0499759C331}"/>
                      </a:ext>
                    </a:extLst>
                  </p14:cNvPr>
                  <p14:cNvContentPartPr/>
                  <p14:nvPr/>
                </p14:nvContentPartPr>
                <p14:xfrm>
                  <a:off x="2042486" y="4778034"/>
                  <a:ext cx="126000" cy="145440"/>
                </p14:xfrm>
              </p:contentPart>
            </mc:Choice>
            <mc:Fallback xmlns="">
              <p:pic>
                <p:nvPicPr>
                  <p:cNvPr id="44" name="Freihand 43">
                    <a:extLst>
                      <a:ext uri="{FF2B5EF4-FFF2-40B4-BE49-F238E27FC236}">
                        <a16:creationId xmlns:a16="http://schemas.microsoft.com/office/drawing/2014/main" id="{02018156-9E62-D885-42CB-E0499759C33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024846" y="4760034"/>
                    <a:ext cx="16164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45" name="Freihand 44">
                    <a:extLst>
                      <a:ext uri="{FF2B5EF4-FFF2-40B4-BE49-F238E27FC236}">
                        <a16:creationId xmlns:a16="http://schemas.microsoft.com/office/drawing/2014/main" id="{5CD53012-32E4-6899-AAD9-8D38DBCD38EB}"/>
                      </a:ext>
                    </a:extLst>
                  </p14:cNvPr>
                  <p14:cNvContentPartPr/>
                  <p14:nvPr/>
                </p14:nvContentPartPr>
                <p14:xfrm>
                  <a:off x="2071286" y="4770834"/>
                  <a:ext cx="127800" cy="89280"/>
                </p14:xfrm>
              </p:contentPart>
            </mc:Choice>
            <mc:Fallback xmlns="">
              <p:pic>
                <p:nvPicPr>
                  <p:cNvPr id="45" name="Freihand 44">
                    <a:extLst>
                      <a:ext uri="{FF2B5EF4-FFF2-40B4-BE49-F238E27FC236}">
                        <a16:creationId xmlns:a16="http://schemas.microsoft.com/office/drawing/2014/main" id="{5CD53012-32E4-6899-AAD9-8D38DBCD38E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053646" y="4752834"/>
                    <a:ext cx="16344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6" name="Freihand 45">
                    <a:extLst>
                      <a:ext uri="{FF2B5EF4-FFF2-40B4-BE49-F238E27FC236}">
                        <a16:creationId xmlns:a16="http://schemas.microsoft.com/office/drawing/2014/main" id="{1D1DF911-6EFC-346C-AD6E-83E383B0CD58}"/>
                      </a:ext>
                    </a:extLst>
                  </p14:cNvPr>
                  <p14:cNvContentPartPr/>
                  <p14:nvPr/>
                </p14:nvContentPartPr>
                <p14:xfrm>
                  <a:off x="2235446" y="4800714"/>
                  <a:ext cx="133200" cy="102600"/>
                </p14:xfrm>
              </p:contentPart>
            </mc:Choice>
            <mc:Fallback xmlns="">
              <p:pic>
                <p:nvPicPr>
                  <p:cNvPr id="46" name="Freihand 45">
                    <a:extLst>
                      <a:ext uri="{FF2B5EF4-FFF2-40B4-BE49-F238E27FC236}">
                        <a16:creationId xmlns:a16="http://schemas.microsoft.com/office/drawing/2014/main" id="{1D1DF911-6EFC-346C-AD6E-83E383B0CD58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217446" y="4783074"/>
                    <a:ext cx="16884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27400525-C2DA-6C92-2645-70B97B114B85}"/>
                      </a:ext>
                    </a:extLst>
                  </p14:cNvPr>
                  <p14:cNvContentPartPr/>
                  <p14:nvPr/>
                </p14:nvContentPartPr>
                <p14:xfrm>
                  <a:off x="2377286" y="4803954"/>
                  <a:ext cx="146160" cy="12924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27400525-C2DA-6C92-2645-70B97B114B8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359286" y="4785954"/>
                    <a:ext cx="18180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1717398F-BE6D-878A-995B-4EBF082B20A5}"/>
                      </a:ext>
                    </a:extLst>
                  </p14:cNvPr>
                  <p14:cNvContentPartPr/>
                  <p14:nvPr/>
                </p14:nvContentPartPr>
                <p14:xfrm>
                  <a:off x="2428406" y="4858674"/>
                  <a:ext cx="135720" cy="2304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1717398F-BE6D-878A-995B-4EBF082B20A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410766" y="4840674"/>
                    <a:ext cx="17136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42462F75-0DA5-A53C-89A7-CB0CE24D0600}"/>
                      </a:ext>
                    </a:extLst>
                  </p14:cNvPr>
                  <p14:cNvContentPartPr/>
                  <p14:nvPr/>
                </p14:nvContentPartPr>
                <p14:xfrm>
                  <a:off x="2582846" y="4801074"/>
                  <a:ext cx="121320" cy="11808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42462F75-0DA5-A53C-89A7-CB0CE24D0600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564846" y="4783434"/>
                    <a:ext cx="15696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292C56EE-A09B-1616-9421-F59E105FB455}"/>
                      </a:ext>
                    </a:extLst>
                  </p14:cNvPr>
                  <p14:cNvContentPartPr/>
                  <p14:nvPr/>
                </p14:nvContentPartPr>
                <p14:xfrm>
                  <a:off x="2750246" y="4808634"/>
                  <a:ext cx="20520" cy="9324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292C56EE-A09B-1616-9421-F59E105FB45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732606" y="4790634"/>
                    <a:ext cx="5616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146C4EEE-C31C-9241-93CC-B0BF4CE0AB83}"/>
                      </a:ext>
                    </a:extLst>
                  </p14:cNvPr>
                  <p14:cNvContentPartPr/>
                  <p14:nvPr/>
                </p14:nvContentPartPr>
                <p14:xfrm>
                  <a:off x="2812166" y="4815834"/>
                  <a:ext cx="159480" cy="10368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146C4EEE-C31C-9241-93CC-B0BF4CE0AB83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794526" y="4797834"/>
                    <a:ext cx="1951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52" name="Freihand 51">
                    <a:extLst>
                      <a:ext uri="{FF2B5EF4-FFF2-40B4-BE49-F238E27FC236}">
                        <a16:creationId xmlns:a16="http://schemas.microsoft.com/office/drawing/2014/main" id="{5C165A55-9A97-8D97-120E-9140B2F4A85C}"/>
                      </a:ext>
                    </a:extLst>
                  </p14:cNvPr>
                  <p14:cNvContentPartPr/>
                  <p14:nvPr/>
                </p14:nvContentPartPr>
                <p14:xfrm>
                  <a:off x="2964806" y="4807194"/>
                  <a:ext cx="119520" cy="91440"/>
                </p14:xfrm>
              </p:contentPart>
            </mc:Choice>
            <mc:Fallback xmlns="">
              <p:pic>
                <p:nvPicPr>
                  <p:cNvPr id="52" name="Freihand 51">
                    <a:extLst>
                      <a:ext uri="{FF2B5EF4-FFF2-40B4-BE49-F238E27FC236}">
                        <a16:creationId xmlns:a16="http://schemas.microsoft.com/office/drawing/2014/main" id="{5C165A55-9A97-8D97-120E-9140B2F4A85C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947166" y="4789194"/>
                    <a:ext cx="15516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53" name="Freihand 52">
                    <a:extLst>
                      <a:ext uri="{FF2B5EF4-FFF2-40B4-BE49-F238E27FC236}">
                        <a16:creationId xmlns:a16="http://schemas.microsoft.com/office/drawing/2014/main" id="{6C384143-B794-F096-CDDF-364ED3C081FD}"/>
                      </a:ext>
                    </a:extLst>
                  </p14:cNvPr>
                  <p14:cNvContentPartPr/>
                  <p14:nvPr/>
                </p14:nvContentPartPr>
                <p14:xfrm>
                  <a:off x="3127166" y="4784514"/>
                  <a:ext cx="133920" cy="131760"/>
                </p14:xfrm>
              </p:contentPart>
            </mc:Choice>
            <mc:Fallback xmlns="">
              <p:pic>
                <p:nvPicPr>
                  <p:cNvPr id="53" name="Freihand 52">
                    <a:extLst>
                      <a:ext uri="{FF2B5EF4-FFF2-40B4-BE49-F238E27FC236}">
                        <a16:creationId xmlns:a16="http://schemas.microsoft.com/office/drawing/2014/main" id="{6C384143-B794-F096-CDDF-364ED3C081F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09166" y="4766874"/>
                    <a:ext cx="16956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54" name="Freihand 53">
                    <a:extLst>
                      <a:ext uri="{FF2B5EF4-FFF2-40B4-BE49-F238E27FC236}">
                        <a16:creationId xmlns:a16="http://schemas.microsoft.com/office/drawing/2014/main" id="{2FB94AF3-0DD0-208C-D7A3-A78997CEADF8}"/>
                      </a:ext>
                    </a:extLst>
                  </p14:cNvPr>
                  <p14:cNvContentPartPr/>
                  <p14:nvPr/>
                </p14:nvContentPartPr>
                <p14:xfrm>
                  <a:off x="3144446" y="4775514"/>
                  <a:ext cx="186840" cy="89640"/>
                </p14:xfrm>
              </p:contentPart>
            </mc:Choice>
            <mc:Fallback xmlns="">
              <p:pic>
                <p:nvPicPr>
                  <p:cNvPr id="54" name="Freihand 53">
                    <a:extLst>
                      <a:ext uri="{FF2B5EF4-FFF2-40B4-BE49-F238E27FC236}">
                        <a16:creationId xmlns:a16="http://schemas.microsoft.com/office/drawing/2014/main" id="{2FB94AF3-0DD0-208C-D7A3-A78997CEADF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126446" y="4757514"/>
                    <a:ext cx="22248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55" name="Freihand 54">
                    <a:extLst>
                      <a:ext uri="{FF2B5EF4-FFF2-40B4-BE49-F238E27FC236}">
                        <a16:creationId xmlns:a16="http://schemas.microsoft.com/office/drawing/2014/main" id="{3FF46520-A800-4ABE-5D31-84827F1E5BDC}"/>
                      </a:ext>
                    </a:extLst>
                  </p14:cNvPr>
                  <p14:cNvContentPartPr/>
                  <p14:nvPr/>
                </p14:nvContentPartPr>
                <p14:xfrm>
                  <a:off x="3348926" y="4773354"/>
                  <a:ext cx="107280" cy="123120"/>
                </p14:xfrm>
              </p:contentPart>
            </mc:Choice>
            <mc:Fallback xmlns="">
              <p:pic>
                <p:nvPicPr>
                  <p:cNvPr id="55" name="Freihand 54">
                    <a:extLst>
                      <a:ext uri="{FF2B5EF4-FFF2-40B4-BE49-F238E27FC236}">
                        <a16:creationId xmlns:a16="http://schemas.microsoft.com/office/drawing/2014/main" id="{3FF46520-A800-4ABE-5D31-84827F1E5BDC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331286" y="4755714"/>
                    <a:ext cx="14292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56" name="Freihand 55">
                    <a:extLst>
                      <a:ext uri="{FF2B5EF4-FFF2-40B4-BE49-F238E27FC236}">
                        <a16:creationId xmlns:a16="http://schemas.microsoft.com/office/drawing/2014/main" id="{2189EABD-DAB2-E8E2-32BB-2CF890D4C845}"/>
                      </a:ext>
                    </a:extLst>
                  </p14:cNvPr>
                  <p14:cNvContentPartPr/>
                  <p14:nvPr/>
                </p14:nvContentPartPr>
                <p14:xfrm>
                  <a:off x="2743046" y="4706754"/>
                  <a:ext cx="1800" cy="1800"/>
                </p14:xfrm>
              </p:contentPart>
            </mc:Choice>
            <mc:Fallback xmlns="">
              <p:pic>
                <p:nvPicPr>
                  <p:cNvPr id="56" name="Freihand 55">
                    <a:extLst>
                      <a:ext uri="{FF2B5EF4-FFF2-40B4-BE49-F238E27FC236}">
                        <a16:creationId xmlns:a16="http://schemas.microsoft.com/office/drawing/2014/main" id="{2189EABD-DAB2-E8E2-32BB-2CF890D4C845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725046" y="4689114"/>
                    <a:ext cx="37440" cy="3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69ABA4F9-38FA-11BB-1F33-EBC03349459A}"/>
                </a:ext>
              </a:extLst>
            </p:cNvPr>
            <p:cNvGrpSpPr/>
            <p:nvPr/>
          </p:nvGrpSpPr>
          <p:grpSpPr>
            <a:xfrm>
              <a:off x="1540646" y="5055594"/>
              <a:ext cx="774000" cy="210600"/>
              <a:chOff x="1540646" y="5055594"/>
              <a:chExt cx="774000" cy="21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57" name="Freihand 56">
                    <a:extLst>
                      <a:ext uri="{FF2B5EF4-FFF2-40B4-BE49-F238E27FC236}">
                        <a16:creationId xmlns:a16="http://schemas.microsoft.com/office/drawing/2014/main" id="{9FB8D436-C0A2-A8A5-F7CB-6774A4A888B7}"/>
                      </a:ext>
                    </a:extLst>
                  </p14:cNvPr>
                  <p14:cNvContentPartPr/>
                  <p14:nvPr/>
                </p14:nvContentPartPr>
                <p14:xfrm>
                  <a:off x="1540646" y="5073594"/>
                  <a:ext cx="37440" cy="185040"/>
                </p14:xfrm>
              </p:contentPart>
            </mc:Choice>
            <mc:Fallback xmlns="">
              <p:pic>
                <p:nvPicPr>
                  <p:cNvPr id="57" name="Freihand 56">
                    <a:extLst>
                      <a:ext uri="{FF2B5EF4-FFF2-40B4-BE49-F238E27FC236}">
                        <a16:creationId xmlns:a16="http://schemas.microsoft.com/office/drawing/2014/main" id="{9FB8D436-C0A2-A8A5-F7CB-6774A4A888B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523006" y="5055954"/>
                    <a:ext cx="7308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58" name="Freihand 57">
                    <a:extLst>
                      <a:ext uri="{FF2B5EF4-FFF2-40B4-BE49-F238E27FC236}">
                        <a16:creationId xmlns:a16="http://schemas.microsoft.com/office/drawing/2014/main" id="{B28B3C08-C32D-A45D-37C8-D60BF187A662}"/>
                      </a:ext>
                    </a:extLst>
                  </p14:cNvPr>
                  <p14:cNvContentPartPr/>
                  <p14:nvPr/>
                </p14:nvContentPartPr>
                <p14:xfrm>
                  <a:off x="1669886" y="5055594"/>
                  <a:ext cx="41400" cy="203040"/>
                </p14:xfrm>
              </p:contentPart>
            </mc:Choice>
            <mc:Fallback xmlns="">
              <p:pic>
                <p:nvPicPr>
                  <p:cNvPr id="58" name="Freihand 57">
                    <a:extLst>
                      <a:ext uri="{FF2B5EF4-FFF2-40B4-BE49-F238E27FC236}">
                        <a16:creationId xmlns:a16="http://schemas.microsoft.com/office/drawing/2014/main" id="{B28B3C08-C32D-A45D-37C8-D60BF187A66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651886" y="5037594"/>
                    <a:ext cx="77040" cy="23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8A81452A-EB5A-3327-8DE3-0ECCF83F457D}"/>
                      </a:ext>
                    </a:extLst>
                  </p14:cNvPr>
                  <p14:cNvContentPartPr/>
                  <p14:nvPr/>
                </p14:nvContentPartPr>
                <p14:xfrm>
                  <a:off x="1593926" y="5162154"/>
                  <a:ext cx="117000" cy="1188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8A81452A-EB5A-3327-8DE3-0ECCF83F457D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926" y="5144514"/>
                    <a:ext cx="15264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0" name="Freihand 59">
                    <a:extLst>
                      <a:ext uri="{FF2B5EF4-FFF2-40B4-BE49-F238E27FC236}">
                        <a16:creationId xmlns:a16="http://schemas.microsoft.com/office/drawing/2014/main" id="{8885A5DA-3FAF-E837-2BDF-E03BD19DF2E2}"/>
                      </a:ext>
                    </a:extLst>
                  </p14:cNvPr>
                  <p14:cNvContentPartPr/>
                  <p14:nvPr/>
                </p14:nvContentPartPr>
                <p14:xfrm>
                  <a:off x="1769606" y="5084754"/>
                  <a:ext cx="132840" cy="181440"/>
                </p14:xfrm>
              </p:contentPart>
            </mc:Choice>
            <mc:Fallback xmlns="">
              <p:pic>
                <p:nvPicPr>
                  <p:cNvPr id="60" name="Freihand 59">
                    <a:extLst>
                      <a:ext uri="{FF2B5EF4-FFF2-40B4-BE49-F238E27FC236}">
                        <a16:creationId xmlns:a16="http://schemas.microsoft.com/office/drawing/2014/main" id="{8885A5DA-3FAF-E837-2BDF-E03BD19DF2E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751966" y="5066754"/>
                    <a:ext cx="16848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61" name="Freihand 60">
                    <a:extLst>
                      <a:ext uri="{FF2B5EF4-FFF2-40B4-BE49-F238E27FC236}">
                        <a16:creationId xmlns:a16="http://schemas.microsoft.com/office/drawing/2014/main" id="{64E27F69-2F89-6B3D-D2DF-7192E8314246}"/>
                      </a:ext>
                    </a:extLst>
                  </p14:cNvPr>
                  <p14:cNvContentPartPr/>
                  <p14:nvPr/>
                </p14:nvContentPartPr>
                <p14:xfrm>
                  <a:off x="1805606" y="5112834"/>
                  <a:ext cx="308520" cy="117000"/>
                </p14:xfrm>
              </p:contentPart>
            </mc:Choice>
            <mc:Fallback xmlns="">
              <p:pic>
                <p:nvPicPr>
                  <p:cNvPr id="61" name="Freihand 60">
                    <a:extLst>
                      <a:ext uri="{FF2B5EF4-FFF2-40B4-BE49-F238E27FC236}">
                        <a16:creationId xmlns:a16="http://schemas.microsoft.com/office/drawing/2014/main" id="{64E27F69-2F89-6B3D-D2DF-7192E831424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787966" y="5094834"/>
                    <a:ext cx="34416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" name="Freihand 61">
                    <a:extLst>
                      <a:ext uri="{FF2B5EF4-FFF2-40B4-BE49-F238E27FC236}">
                        <a16:creationId xmlns:a16="http://schemas.microsoft.com/office/drawing/2014/main" id="{C1B59138-555A-0CDE-13ED-FD263DBE0BE1}"/>
                      </a:ext>
                    </a:extLst>
                  </p14:cNvPr>
                  <p14:cNvContentPartPr/>
                  <p14:nvPr/>
                </p14:nvContentPartPr>
                <p14:xfrm>
                  <a:off x="2210246" y="5065314"/>
                  <a:ext cx="104400" cy="172800"/>
                </p14:xfrm>
              </p:contentPart>
            </mc:Choice>
            <mc:Fallback xmlns="">
              <p:pic>
                <p:nvPicPr>
                  <p:cNvPr id="62" name="Freihand 61">
                    <a:extLst>
                      <a:ext uri="{FF2B5EF4-FFF2-40B4-BE49-F238E27FC236}">
                        <a16:creationId xmlns:a16="http://schemas.microsoft.com/office/drawing/2014/main" id="{C1B59138-555A-0CDE-13ED-FD263DBE0BE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192606" y="5047314"/>
                    <a:ext cx="140040" cy="208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193" name="Gruppieren 7192">
              <a:extLst>
                <a:ext uri="{FF2B5EF4-FFF2-40B4-BE49-F238E27FC236}">
                  <a16:creationId xmlns:a16="http://schemas.microsoft.com/office/drawing/2014/main" id="{7652ACF4-8D2A-6D39-E215-2C5A1DB0A736}"/>
                </a:ext>
              </a:extLst>
            </p:cNvPr>
            <p:cNvGrpSpPr/>
            <p:nvPr/>
          </p:nvGrpSpPr>
          <p:grpSpPr>
            <a:xfrm>
              <a:off x="2600126" y="5161794"/>
              <a:ext cx="1024920" cy="702000"/>
              <a:chOff x="2600126" y="5161794"/>
              <a:chExt cx="1024920" cy="70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7189" name="Freihand 7188">
                    <a:extLst>
                      <a:ext uri="{FF2B5EF4-FFF2-40B4-BE49-F238E27FC236}">
                        <a16:creationId xmlns:a16="http://schemas.microsoft.com/office/drawing/2014/main" id="{9144CF56-75FB-5F2A-62A0-4021B25684EE}"/>
                      </a:ext>
                    </a:extLst>
                  </p14:cNvPr>
                  <p14:cNvContentPartPr/>
                  <p14:nvPr/>
                </p14:nvContentPartPr>
                <p14:xfrm>
                  <a:off x="2600126" y="5161794"/>
                  <a:ext cx="960480" cy="640080"/>
                </p14:xfrm>
              </p:contentPart>
            </mc:Choice>
            <mc:Fallback xmlns="">
              <p:pic>
                <p:nvPicPr>
                  <p:cNvPr id="7189" name="Freihand 7188">
                    <a:extLst>
                      <a:ext uri="{FF2B5EF4-FFF2-40B4-BE49-F238E27FC236}">
                        <a16:creationId xmlns:a16="http://schemas.microsoft.com/office/drawing/2014/main" id="{9144CF56-75FB-5F2A-62A0-4021B25684EE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2582126" y="5143794"/>
                    <a:ext cx="996120" cy="67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7190" name="Freihand 7189">
                    <a:extLst>
                      <a:ext uri="{FF2B5EF4-FFF2-40B4-BE49-F238E27FC236}">
                        <a16:creationId xmlns:a16="http://schemas.microsoft.com/office/drawing/2014/main" id="{4230D4D8-E9A5-B7A5-000D-7F2CC088326B}"/>
                      </a:ext>
                    </a:extLst>
                  </p14:cNvPr>
                  <p14:cNvContentPartPr/>
                  <p14:nvPr/>
                </p14:nvContentPartPr>
                <p14:xfrm>
                  <a:off x="3371246" y="5647074"/>
                  <a:ext cx="172080" cy="140760"/>
                </p14:xfrm>
              </p:contentPart>
            </mc:Choice>
            <mc:Fallback xmlns="">
              <p:pic>
                <p:nvPicPr>
                  <p:cNvPr id="7190" name="Freihand 7189">
                    <a:extLst>
                      <a:ext uri="{FF2B5EF4-FFF2-40B4-BE49-F238E27FC236}">
                        <a16:creationId xmlns:a16="http://schemas.microsoft.com/office/drawing/2014/main" id="{4230D4D8-E9A5-B7A5-000D-7F2CC088326B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353606" y="5629434"/>
                    <a:ext cx="207720" cy="17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7191" name="Freihand 7190">
                    <a:extLst>
                      <a:ext uri="{FF2B5EF4-FFF2-40B4-BE49-F238E27FC236}">
                        <a16:creationId xmlns:a16="http://schemas.microsoft.com/office/drawing/2014/main" id="{E2D9539E-8DE2-6EF0-EA8B-EC59D3974964}"/>
                      </a:ext>
                    </a:extLst>
                  </p14:cNvPr>
                  <p14:cNvContentPartPr/>
                  <p14:nvPr/>
                </p14:nvContentPartPr>
                <p14:xfrm>
                  <a:off x="3468446" y="5652474"/>
                  <a:ext cx="156600" cy="211320"/>
                </p14:xfrm>
              </p:contentPart>
            </mc:Choice>
            <mc:Fallback xmlns="">
              <p:pic>
                <p:nvPicPr>
                  <p:cNvPr id="7191" name="Freihand 7190">
                    <a:extLst>
                      <a:ext uri="{FF2B5EF4-FFF2-40B4-BE49-F238E27FC236}">
                        <a16:creationId xmlns:a16="http://schemas.microsoft.com/office/drawing/2014/main" id="{E2D9539E-8DE2-6EF0-EA8B-EC59D397496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450446" y="5634474"/>
                    <a:ext cx="192240" cy="24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7192" name="Freihand 7191">
                    <a:extLst>
                      <a:ext uri="{FF2B5EF4-FFF2-40B4-BE49-F238E27FC236}">
                        <a16:creationId xmlns:a16="http://schemas.microsoft.com/office/drawing/2014/main" id="{4C0F69D2-4954-149C-0B33-E016D902EB69}"/>
                      </a:ext>
                    </a:extLst>
                  </p14:cNvPr>
                  <p14:cNvContentPartPr/>
                  <p14:nvPr/>
                </p14:nvContentPartPr>
                <p14:xfrm>
                  <a:off x="3382406" y="5816994"/>
                  <a:ext cx="180000" cy="20520"/>
                </p14:xfrm>
              </p:contentPart>
            </mc:Choice>
            <mc:Fallback xmlns="">
              <p:pic>
                <p:nvPicPr>
                  <p:cNvPr id="7192" name="Freihand 7191">
                    <a:extLst>
                      <a:ext uri="{FF2B5EF4-FFF2-40B4-BE49-F238E27FC236}">
                        <a16:creationId xmlns:a16="http://schemas.microsoft.com/office/drawing/2014/main" id="{4C0F69D2-4954-149C-0B33-E016D902EB69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364406" y="5798994"/>
                    <a:ext cx="215640" cy="56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267" name="Gruppieren 7266">
              <a:extLst>
                <a:ext uri="{FF2B5EF4-FFF2-40B4-BE49-F238E27FC236}">
                  <a16:creationId xmlns:a16="http://schemas.microsoft.com/office/drawing/2014/main" id="{C410EC22-D10A-1992-4379-375F5FD12C3D}"/>
                </a:ext>
              </a:extLst>
            </p:cNvPr>
            <p:cNvGrpSpPr/>
            <p:nvPr/>
          </p:nvGrpSpPr>
          <p:grpSpPr>
            <a:xfrm>
              <a:off x="1732166" y="4310034"/>
              <a:ext cx="2573640" cy="324360"/>
              <a:chOff x="1732166" y="4310034"/>
              <a:chExt cx="2573640" cy="324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7169" name="Freihand 7168">
                    <a:extLst>
                      <a:ext uri="{FF2B5EF4-FFF2-40B4-BE49-F238E27FC236}">
                        <a16:creationId xmlns:a16="http://schemas.microsoft.com/office/drawing/2014/main" id="{139D8F92-FBE0-E272-3D1F-CB23FA220FB1}"/>
                      </a:ext>
                    </a:extLst>
                  </p14:cNvPr>
                  <p14:cNvContentPartPr/>
                  <p14:nvPr/>
                </p14:nvContentPartPr>
                <p14:xfrm>
                  <a:off x="1745126" y="4418394"/>
                  <a:ext cx="12960" cy="171720"/>
                </p14:xfrm>
              </p:contentPart>
            </mc:Choice>
            <mc:Fallback xmlns="">
              <p:pic>
                <p:nvPicPr>
                  <p:cNvPr id="7169" name="Freihand 7168">
                    <a:extLst>
                      <a:ext uri="{FF2B5EF4-FFF2-40B4-BE49-F238E27FC236}">
                        <a16:creationId xmlns:a16="http://schemas.microsoft.com/office/drawing/2014/main" id="{139D8F92-FBE0-E272-3D1F-CB23FA220FB1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1727126" y="4400754"/>
                    <a:ext cx="4860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7170" name="Freihand 7169">
                    <a:extLst>
                      <a:ext uri="{FF2B5EF4-FFF2-40B4-BE49-F238E27FC236}">
                        <a16:creationId xmlns:a16="http://schemas.microsoft.com/office/drawing/2014/main" id="{6B8E1894-32F1-B2F0-0356-589FBEA1B97C}"/>
                      </a:ext>
                    </a:extLst>
                  </p14:cNvPr>
                  <p14:cNvContentPartPr/>
                  <p14:nvPr/>
                </p14:nvContentPartPr>
                <p14:xfrm>
                  <a:off x="1732166" y="4323714"/>
                  <a:ext cx="137520" cy="124560"/>
                </p14:xfrm>
              </p:contentPart>
            </mc:Choice>
            <mc:Fallback xmlns="">
              <p:pic>
                <p:nvPicPr>
                  <p:cNvPr id="7170" name="Freihand 7169">
                    <a:extLst>
                      <a:ext uri="{FF2B5EF4-FFF2-40B4-BE49-F238E27FC236}">
                        <a16:creationId xmlns:a16="http://schemas.microsoft.com/office/drawing/2014/main" id="{6B8E1894-32F1-B2F0-0356-589FBEA1B97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1714526" y="4305714"/>
                    <a:ext cx="17316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7172" name="Freihand 7171">
                    <a:extLst>
                      <a:ext uri="{FF2B5EF4-FFF2-40B4-BE49-F238E27FC236}">
                        <a16:creationId xmlns:a16="http://schemas.microsoft.com/office/drawing/2014/main" id="{6CD077F8-FAF0-A9C4-FA72-95F06C5EDB0D}"/>
                      </a:ext>
                    </a:extLst>
                  </p14:cNvPr>
                  <p14:cNvContentPartPr/>
                  <p14:nvPr/>
                </p14:nvContentPartPr>
                <p14:xfrm>
                  <a:off x="1877966" y="4382034"/>
                  <a:ext cx="136800" cy="185400"/>
                </p14:xfrm>
              </p:contentPart>
            </mc:Choice>
            <mc:Fallback xmlns="">
              <p:pic>
                <p:nvPicPr>
                  <p:cNvPr id="7172" name="Freihand 7171">
                    <a:extLst>
                      <a:ext uri="{FF2B5EF4-FFF2-40B4-BE49-F238E27FC236}">
                        <a16:creationId xmlns:a16="http://schemas.microsoft.com/office/drawing/2014/main" id="{6CD077F8-FAF0-A9C4-FA72-95F06C5EDB0D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1860326" y="4364034"/>
                    <a:ext cx="17244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7173" name="Freihand 7172">
                    <a:extLst>
                      <a:ext uri="{FF2B5EF4-FFF2-40B4-BE49-F238E27FC236}">
                        <a16:creationId xmlns:a16="http://schemas.microsoft.com/office/drawing/2014/main" id="{24E1E8F0-9C9C-7EF3-DDE4-FEDE352ABF00}"/>
                      </a:ext>
                    </a:extLst>
                  </p14:cNvPr>
                  <p14:cNvContentPartPr/>
                  <p14:nvPr/>
                </p14:nvContentPartPr>
                <p14:xfrm>
                  <a:off x="2073446" y="4458714"/>
                  <a:ext cx="124920" cy="116280"/>
                </p14:xfrm>
              </p:contentPart>
            </mc:Choice>
            <mc:Fallback xmlns="">
              <p:pic>
                <p:nvPicPr>
                  <p:cNvPr id="7173" name="Freihand 7172">
                    <a:extLst>
                      <a:ext uri="{FF2B5EF4-FFF2-40B4-BE49-F238E27FC236}">
                        <a16:creationId xmlns:a16="http://schemas.microsoft.com/office/drawing/2014/main" id="{24E1E8F0-9C9C-7EF3-DDE4-FEDE352ABF00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2055806" y="4441074"/>
                    <a:ext cx="16056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7175" name="Freihand 7174">
                    <a:extLst>
                      <a:ext uri="{FF2B5EF4-FFF2-40B4-BE49-F238E27FC236}">
                        <a16:creationId xmlns:a16="http://schemas.microsoft.com/office/drawing/2014/main" id="{ADFDABCC-DCB2-6CF2-66D8-D153E19B63E7}"/>
                      </a:ext>
                    </a:extLst>
                  </p14:cNvPr>
                  <p14:cNvContentPartPr/>
                  <p14:nvPr/>
                </p14:nvContentPartPr>
                <p14:xfrm>
                  <a:off x="2258126" y="4388874"/>
                  <a:ext cx="106920" cy="175680"/>
                </p14:xfrm>
              </p:contentPart>
            </mc:Choice>
            <mc:Fallback xmlns="">
              <p:pic>
                <p:nvPicPr>
                  <p:cNvPr id="7175" name="Freihand 7174">
                    <a:extLst>
                      <a:ext uri="{FF2B5EF4-FFF2-40B4-BE49-F238E27FC236}">
                        <a16:creationId xmlns:a16="http://schemas.microsoft.com/office/drawing/2014/main" id="{ADFDABCC-DCB2-6CF2-66D8-D153E19B63E7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2240486" y="4370874"/>
                    <a:ext cx="14256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7177" name="Freihand 7176">
                    <a:extLst>
                      <a:ext uri="{FF2B5EF4-FFF2-40B4-BE49-F238E27FC236}">
                        <a16:creationId xmlns:a16="http://schemas.microsoft.com/office/drawing/2014/main" id="{B3A078EC-19B1-CB5A-081F-F79A00C9E2BD}"/>
                      </a:ext>
                    </a:extLst>
                  </p14:cNvPr>
                  <p14:cNvContentPartPr/>
                  <p14:nvPr/>
                </p14:nvContentPartPr>
                <p14:xfrm>
                  <a:off x="2420486" y="4430994"/>
                  <a:ext cx="155160" cy="152280"/>
                </p14:xfrm>
              </p:contentPart>
            </mc:Choice>
            <mc:Fallback xmlns="">
              <p:pic>
                <p:nvPicPr>
                  <p:cNvPr id="7177" name="Freihand 7176">
                    <a:extLst>
                      <a:ext uri="{FF2B5EF4-FFF2-40B4-BE49-F238E27FC236}">
                        <a16:creationId xmlns:a16="http://schemas.microsoft.com/office/drawing/2014/main" id="{B3A078EC-19B1-CB5A-081F-F79A00C9E2BD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2402846" y="4413354"/>
                    <a:ext cx="19080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7178" name="Freihand 7177">
                    <a:extLst>
                      <a:ext uri="{FF2B5EF4-FFF2-40B4-BE49-F238E27FC236}">
                        <a16:creationId xmlns:a16="http://schemas.microsoft.com/office/drawing/2014/main" id="{9D40F78C-9560-1AEE-4392-81660674906E}"/>
                      </a:ext>
                    </a:extLst>
                  </p14:cNvPr>
                  <p14:cNvContentPartPr/>
                  <p14:nvPr/>
                </p14:nvContentPartPr>
                <p14:xfrm>
                  <a:off x="2449646" y="4506234"/>
                  <a:ext cx="2520" cy="1800"/>
                </p14:xfrm>
              </p:contentPart>
            </mc:Choice>
            <mc:Fallback xmlns="">
              <p:pic>
                <p:nvPicPr>
                  <p:cNvPr id="7178" name="Freihand 7177">
                    <a:extLst>
                      <a:ext uri="{FF2B5EF4-FFF2-40B4-BE49-F238E27FC236}">
                        <a16:creationId xmlns:a16="http://schemas.microsoft.com/office/drawing/2014/main" id="{9D40F78C-9560-1AEE-4392-81660674906E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2431646" y="4488594"/>
                    <a:ext cx="3816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7180" name="Freihand 7179">
                    <a:extLst>
                      <a:ext uri="{FF2B5EF4-FFF2-40B4-BE49-F238E27FC236}">
                        <a16:creationId xmlns:a16="http://schemas.microsoft.com/office/drawing/2014/main" id="{F745749B-7548-FBCA-0C0B-D879DE986273}"/>
                      </a:ext>
                    </a:extLst>
                  </p14:cNvPr>
                  <p14:cNvContentPartPr/>
                  <p14:nvPr/>
                </p14:nvContentPartPr>
                <p14:xfrm>
                  <a:off x="2414366" y="4456194"/>
                  <a:ext cx="196200" cy="10800"/>
                </p14:xfrm>
              </p:contentPart>
            </mc:Choice>
            <mc:Fallback xmlns="">
              <p:pic>
                <p:nvPicPr>
                  <p:cNvPr id="7180" name="Freihand 7179">
                    <a:extLst>
                      <a:ext uri="{FF2B5EF4-FFF2-40B4-BE49-F238E27FC236}">
                        <a16:creationId xmlns:a16="http://schemas.microsoft.com/office/drawing/2014/main" id="{F745749B-7548-FBCA-0C0B-D879DE986273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2396726" y="4438554"/>
                    <a:ext cx="23184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7181" name="Freihand 7180">
                    <a:extLst>
                      <a:ext uri="{FF2B5EF4-FFF2-40B4-BE49-F238E27FC236}">
                        <a16:creationId xmlns:a16="http://schemas.microsoft.com/office/drawing/2014/main" id="{4F11C81F-EC04-0B14-3495-4FC03FC56D74}"/>
                      </a:ext>
                    </a:extLst>
                  </p14:cNvPr>
                  <p14:cNvContentPartPr/>
                  <p14:nvPr/>
                </p14:nvContentPartPr>
                <p14:xfrm>
                  <a:off x="2472686" y="4508034"/>
                  <a:ext cx="55080" cy="10440"/>
                </p14:xfrm>
              </p:contentPart>
            </mc:Choice>
            <mc:Fallback xmlns="">
              <p:pic>
                <p:nvPicPr>
                  <p:cNvPr id="7181" name="Freihand 7180">
                    <a:extLst>
                      <a:ext uri="{FF2B5EF4-FFF2-40B4-BE49-F238E27FC236}">
                        <a16:creationId xmlns:a16="http://schemas.microsoft.com/office/drawing/2014/main" id="{4F11C81F-EC04-0B14-3495-4FC03FC56D74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2455046" y="4490394"/>
                    <a:ext cx="907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7182" name="Freihand 7181">
                    <a:extLst>
                      <a:ext uri="{FF2B5EF4-FFF2-40B4-BE49-F238E27FC236}">
                        <a16:creationId xmlns:a16="http://schemas.microsoft.com/office/drawing/2014/main" id="{E863C58D-58A2-5F6F-41AC-C01F097726CC}"/>
                      </a:ext>
                    </a:extLst>
                  </p14:cNvPr>
                  <p14:cNvContentPartPr/>
                  <p14:nvPr/>
                </p14:nvContentPartPr>
                <p14:xfrm>
                  <a:off x="2671046" y="4471674"/>
                  <a:ext cx="20880" cy="118800"/>
                </p14:xfrm>
              </p:contentPart>
            </mc:Choice>
            <mc:Fallback xmlns="">
              <p:pic>
                <p:nvPicPr>
                  <p:cNvPr id="7182" name="Freihand 7181">
                    <a:extLst>
                      <a:ext uri="{FF2B5EF4-FFF2-40B4-BE49-F238E27FC236}">
                        <a16:creationId xmlns:a16="http://schemas.microsoft.com/office/drawing/2014/main" id="{E863C58D-58A2-5F6F-41AC-C01F097726CC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2653406" y="4454034"/>
                    <a:ext cx="5652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7183" name="Freihand 7182">
                    <a:extLst>
                      <a:ext uri="{FF2B5EF4-FFF2-40B4-BE49-F238E27FC236}">
                        <a16:creationId xmlns:a16="http://schemas.microsoft.com/office/drawing/2014/main" id="{D8397E50-EFC0-59B6-C7D6-B67D3819078B}"/>
                      </a:ext>
                    </a:extLst>
                  </p14:cNvPr>
                  <p14:cNvContentPartPr/>
                  <p14:nvPr/>
                </p14:nvContentPartPr>
                <p14:xfrm>
                  <a:off x="2717486" y="4482834"/>
                  <a:ext cx="96840" cy="125640"/>
                </p14:xfrm>
              </p:contentPart>
            </mc:Choice>
            <mc:Fallback xmlns="">
              <p:pic>
                <p:nvPicPr>
                  <p:cNvPr id="7183" name="Freihand 7182">
                    <a:extLst>
                      <a:ext uri="{FF2B5EF4-FFF2-40B4-BE49-F238E27FC236}">
                        <a16:creationId xmlns:a16="http://schemas.microsoft.com/office/drawing/2014/main" id="{D8397E50-EFC0-59B6-C7D6-B67D3819078B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2699486" y="4465194"/>
                    <a:ext cx="13248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7184" name="Freihand 7183">
                    <a:extLst>
                      <a:ext uri="{FF2B5EF4-FFF2-40B4-BE49-F238E27FC236}">
                        <a16:creationId xmlns:a16="http://schemas.microsoft.com/office/drawing/2014/main" id="{96440DE2-A7A7-6C06-3A04-1F814DA2D6B4}"/>
                      </a:ext>
                    </a:extLst>
                  </p14:cNvPr>
                  <p14:cNvContentPartPr/>
                  <p14:nvPr/>
                </p14:nvContentPartPr>
                <p14:xfrm>
                  <a:off x="2837366" y="4481754"/>
                  <a:ext cx="126720" cy="125640"/>
                </p14:xfrm>
              </p:contentPart>
            </mc:Choice>
            <mc:Fallback xmlns="">
              <p:pic>
                <p:nvPicPr>
                  <p:cNvPr id="7184" name="Freihand 7183">
                    <a:extLst>
                      <a:ext uri="{FF2B5EF4-FFF2-40B4-BE49-F238E27FC236}">
                        <a16:creationId xmlns:a16="http://schemas.microsoft.com/office/drawing/2014/main" id="{96440DE2-A7A7-6C06-3A04-1F814DA2D6B4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2819366" y="4463754"/>
                    <a:ext cx="16236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7186" name="Freihand 7185">
                    <a:extLst>
                      <a:ext uri="{FF2B5EF4-FFF2-40B4-BE49-F238E27FC236}">
                        <a16:creationId xmlns:a16="http://schemas.microsoft.com/office/drawing/2014/main" id="{87AB24C6-DE10-E1CB-73AB-68FA2DAAFB53}"/>
                      </a:ext>
                    </a:extLst>
                  </p14:cNvPr>
                  <p14:cNvContentPartPr/>
                  <p14:nvPr/>
                </p14:nvContentPartPr>
                <p14:xfrm>
                  <a:off x="3175766" y="4369434"/>
                  <a:ext cx="1052640" cy="264960"/>
                </p14:xfrm>
              </p:contentPart>
            </mc:Choice>
            <mc:Fallback xmlns="">
              <p:pic>
                <p:nvPicPr>
                  <p:cNvPr id="7186" name="Freihand 7185">
                    <a:extLst>
                      <a:ext uri="{FF2B5EF4-FFF2-40B4-BE49-F238E27FC236}">
                        <a16:creationId xmlns:a16="http://schemas.microsoft.com/office/drawing/2014/main" id="{87AB24C6-DE10-E1CB-73AB-68FA2DAAFB53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157766" y="4351434"/>
                    <a:ext cx="1088280" cy="30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7187" name="Freihand 7186">
                    <a:extLst>
                      <a:ext uri="{FF2B5EF4-FFF2-40B4-BE49-F238E27FC236}">
                        <a16:creationId xmlns:a16="http://schemas.microsoft.com/office/drawing/2014/main" id="{2F79B923-57B6-9199-C716-C82B29C01A34}"/>
                      </a:ext>
                    </a:extLst>
                  </p14:cNvPr>
                  <p14:cNvContentPartPr/>
                  <p14:nvPr/>
                </p14:nvContentPartPr>
                <p14:xfrm>
                  <a:off x="4015646" y="4310034"/>
                  <a:ext cx="290160" cy="48960"/>
                </p14:xfrm>
              </p:contentPart>
            </mc:Choice>
            <mc:Fallback xmlns="">
              <p:pic>
                <p:nvPicPr>
                  <p:cNvPr id="7187" name="Freihand 7186">
                    <a:extLst>
                      <a:ext uri="{FF2B5EF4-FFF2-40B4-BE49-F238E27FC236}">
                        <a16:creationId xmlns:a16="http://schemas.microsoft.com/office/drawing/2014/main" id="{2F79B923-57B6-9199-C716-C82B29C01A34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3998006" y="4292034"/>
                    <a:ext cx="325800" cy="8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7188" name="Freihand 7187">
                    <a:extLst>
                      <a:ext uri="{FF2B5EF4-FFF2-40B4-BE49-F238E27FC236}">
                        <a16:creationId xmlns:a16="http://schemas.microsoft.com/office/drawing/2014/main" id="{3C8736BD-3EDE-5590-E3D9-B748462C5240}"/>
                      </a:ext>
                    </a:extLst>
                  </p14:cNvPr>
                  <p14:cNvContentPartPr/>
                  <p14:nvPr/>
                </p14:nvContentPartPr>
                <p14:xfrm>
                  <a:off x="4077926" y="4310034"/>
                  <a:ext cx="216360" cy="189000"/>
                </p14:xfrm>
              </p:contentPart>
            </mc:Choice>
            <mc:Fallback xmlns="">
              <p:pic>
                <p:nvPicPr>
                  <p:cNvPr id="7188" name="Freihand 7187">
                    <a:extLst>
                      <a:ext uri="{FF2B5EF4-FFF2-40B4-BE49-F238E27FC236}">
                        <a16:creationId xmlns:a16="http://schemas.microsoft.com/office/drawing/2014/main" id="{3C8736BD-3EDE-5590-E3D9-B748462C5240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4060286" y="4292034"/>
                    <a:ext cx="25200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7264" name="Freihand 7263">
                    <a:extLst>
                      <a:ext uri="{FF2B5EF4-FFF2-40B4-BE49-F238E27FC236}">
                        <a16:creationId xmlns:a16="http://schemas.microsoft.com/office/drawing/2014/main" id="{8C67E82E-BE14-BE96-BC9E-C35645ECF9FB}"/>
                      </a:ext>
                    </a:extLst>
                  </p14:cNvPr>
                  <p14:cNvContentPartPr/>
                  <p14:nvPr/>
                </p14:nvContentPartPr>
                <p14:xfrm>
                  <a:off x="3016646" y="4479594"/>
                  <a:ext cx="84240" cy="151920"/>
                </p14:xfrm>
              </p:contentPart>
            </mc:Choice>
            <mc:Fallback xmlns="">
              <p:pic>
                <p:nvPicPr>
                  <p:cNvPr id="7264" name="Freihand 7263">
                    <a:extLst>
                      <a:ext uri="{FF2B5EF4-FFF2-40B4-BE49-F238E27FC236}">
                        <a16:creationId xmlns:a16="http://schemas.microsoft.com/office/drawing/2014/main" id="{8C67E82E-BE14-BE96-BC9E-C35645ECF9FB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2999006" y="4461594"/>
                    <a:ext cx="1198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7265" name="Freihand 7264">
                    <a:extLst>
                      <a:ext uri="{FF2B5EF4-FFF2-40B4-BE49-F238E27FC236}">
                        <a16:creationId xmlns:a16="http://schemas.microsoft.com/office/drawing/2014/main" id="{C983B899-06EA-2C48-B9C0-3E247D192416}"/>
                      </a:ext>
                    </a:extLst>
                  </p14:cNvPr>
                  <p14:cNvContentPartPr/>
                  <p14:nvPr/>
                </p14:nvContentPartPr>
                <p14:xfrm>
                  <a:off x="3057326" y="4569594"/>
                  <a:ext cx="49680" cy="3960"/>
                </p14:xfrm>
              </p:contentPart>
            </mc:Choice>
            <mc:Fallback xmlns="">
              <p:pic>
                <p:nvPicPr>
                  <p:cNvPr id="7265" name="Freihand 7264">
                    <a:extLst>
                      <a:ext uri="{FF2B5EF4-FFF2-40B4-BE49-F238E27FC236}">
                        <a16:creationId xmlns:a16="http://schemas.microsoft.com/office/drawing/2014/main" id="{C983B899-06EA-2C48-B9C0-3E247D192416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3039326" y="4551954"/>
                    <a:ext cx="8532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7266" name="Freihand 7265">
                    <a:extLst>
                      <a:ext uri="{FF2B5EF4-FFF2-40B4-BE49-F238E27FC236}">
                        <a16:creationId xmlns:a16="http://schemas.microsoft.com/office/drawing/2014/main" id="{92C7C01F-0A6C-DEF3-603F-4FCCE7F101D8}"/>
                      </a:ext>
                    </a:extLst>
                  </p14:cNvPr>
                  <p14:cNvContentPartPr/>
                  <p14:nvPr/>
                </p14:nvContentPartPr>
                <p14:xfrm>
                  <a:off x="3016286" y="4492554"/>
                  <a:ext cx="87120" cy="13680"/>
                </p14:xfrm>
              </p:contentPart>
            </mc:Choice>
            <mc:Fallback xmlns="">
              <p:pic>
                <p:nvPicPr>
                  <p:cNvPr id="7266" name="Freihand 7265">
                    <a:extLst>
                      <a:ext uri="{FF2B5EF4-FFF2-40B4-BE49-F238E27FC236}">
                        <a16:creationId xmlns:a16="http://schemas.microsoft.com/office/drawing/2014/main" id="{92C7C01F-0A6C-DEF3-603F-4FCCE7F101D8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2998646" y="4474914"/>
                    <a:ext cx="122760" cy="49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2E4ADA8-A50B-32D7-DDEE-B7D799CB367E}"/>
              </a:ext>
            </a:extLst>
          </p:cNvPr>
          <p:cNvGrpSpPr/>
          <p:nvPr/>
        </p:nvGrpSpPr>
        <p:grpSpPr>
          <a:xfrm>
            <a:off x="5987006" y="3387714"/>
            <a:ext cx="2922480" cy="861480"/>
            <a:chOff x="5987006" y="3387714"/>
            <a:chExt cx="2922480" cy="861480"/>
          </a:xfrm>
        </p:grpSpPr>
        <p:grpSp>
          <p:nvGrpSpPr>
            <p:cNvPr id="7234" name="Gruppieren 7233">
              <a:extLst>
                <a:ext uri="{FF2B5EF4-FFF2-40B4-BE49-F238E27FC236}">
                  <a16:creationId xmlns:a16="http://schemas.microsoft.com/office/drawing/2014/main" id="{69D9B72B-C70C-4E92-B455-09B15EF9EA4D}"/>
                </a:ext>
              </a:extLst>
            </p:cNvPr>
            <p:cNvGrpSpPr/>
            <p:nvPr/>
          </p:nvGrpSpPr>
          <p:grpSpPr>
            <a:xfrm>
              <a:off x="6794486" y="3387714"/>
              <a:ext cx="2115000" cy="861480"/>
              <a:chOff x="6794486" y="3387714"/>
              <a:chExt cx="2115000" cy="861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7215" name="Freihand 7214">
                    <a:extLst>
                      <a:ext uri="{FF2B5EF4-FFF2-40B4-BE49-F238E27FC236}">
                        <a16:creationId xmlns:a16="http://schemas.microsoft.com/office/drawing/2014/main" id="{49C77B61-0A6A-423E-38B6-559C6BFE9AC8}"/>
                      </a:ext>
                    </a:extLst>
                  </p14:cNvPr>
                  <p14:cNvContentPartPr/>
                  <p14:nvPr/>
                </p14:nvContentPartPr>
                <p14:xfrm>
                  <a:off x="6904646" y="3398874"/>
                  <a:ext cx="544320" cy="243720"/>
                </p14:xfrm>
              </p:contentPart>
            </mc:Choice>
            <mc:Fallback xmlns="">
              <p:pic>
                <p:nvPicPr>
                  <p:cNvPr id="7215" name="Freihand 7214">
                    <a:extLst>
                      <a:ext uri="{FF2B5EF4-FFF2-40B4-BE49-F238E27FC236}">
                        <a16:creationId xmlns:a16="http://schemas.microsoft.com/office/drawing/2014/main" id="{49C77B61-0A6A-423E-38B6-559C6BFE9AC8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6886646" y="3380874"/>
                    <a:ext cx="57996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7216" name="Freihand 7215">
                    <a:extLst>
                      <a:ext uri="{FF2B5EF4-FFF2-40B4-BE49-F238E27FC236}">
                        <a16:creationId xmlns:a16="http://schemas.microsoft.com/office/drawing/2014/main" id="{6A5AA402-3E09-AC5A-DAFA-3A49438DB8AE}"/>
                      </a:ext>
                    </a:extLst>
                  </p14:cNvPr>
                  <p14:cNvContentPartPr/>
                  <p14:nvPr/>
                </p14:nvContentPartPr>
                <p14:xfrm>
                  <a:off x="6794486" y="3387714"/>
                  <a:ext cx="251280" cy="99000"/>
                </p14:xfrm>
              </p:contentPart>
            </mc:Choice>
            <mc:Fallback xmlns="">
              <p:pic>
                <p:nvPicPr>
                  <p:cNvPr id="7216" name="Freihand 7215">
                    <a:extLst>
                      <a:ext uri="{FF2B5EF4-FFF2-40B4-BE49-F238E27FC236}">
                        <a16:creationId xmlns:a16="http://schemas.microsoft.com/office/drawing/2014/main" id="{6A5AA402-3E09-AC5A-DAFA-3A49438DB8AE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776846" y="3370074"/>
                    <a:ext cx="28692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7218" name="Freihand 7217">
                    <a:extLst>
                      <a:ext uri="{FF2B5EF4-FFF2-40B4-BE49-F238E27FC236}">
                        <a16:creationId xmlns:a16="http://schemas.microsoft.com/office/drawing/2014/main" id="{BD1977A9-A2BE-376B-2678-25C8F1F2947A}"/>
                      </a:ext>
                    </a:extLst>
                  </p14:cNvPr>
                  <p14:cNvContentPartPr/>
                  <p14:nvPr/>
                </p14:nvContentPartPr>
                <p14:xfrm>
                  <a:off x="7558766" y="3615954"/>
                  <a:ext cx="1440" cy="2520"/>
                </p14:xfrm>
              </p:contentPart>
            </mc:Choice>
            <mc:Fallback xmlns="">
              <p:pic>
                <p:nvPicPr>
                  <p:cNvPr id="7218" name="Freihand 7217">
                    <a:extLst>
                      <a:ext uri="{FF2B5EF4-FFF2-40B4-BE49-F238E27FC236}">
                        <a16:creationId xmlns:a16="http://schemas.microsoft.com/office/drawing/2014/main" id="{BD1977A9-A2BE-376B-2678-25C8F1F2947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7540766" y="3597954"/>
                    <a:ext cx="3708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7219" name="Freihand 7218">
                    <a:extLst>
                      <a:ext uri="{FF2B5EF4-FFF2-40B4-BE49-F238E27FC236}">
                        <a16:creationId xmlns:a16="http://schemas.microsoft.com/office/drawing/2014/main" id="{428AA737-A46C-76E7-D8DF-BDE6F1C1D044}"/>
                      </a:ext>
                    </a:extLst>
                  </p14:cNvPr>
                  <p14:cNvContentPartPr/>
                  <p14:nvPr/>
                </p14:nvContentPartPr>
                <p14:xfrm>
                  <a:off x="7554446" y="3626394"/>
                  <a:ext cx="12960" cy="144720"/>
                </p14:xfrm>
              </p:contentPart>
            </mc:Choice>
            <mc:Fallback xmlns="">
              <p:pic>
                <p:nvPicPr>
                  <p:cNvPr id="7219" name="Freihand 7218">
                    <a:extLst>
                      <a:ext uri="{FF2B5EF4-FFF2-40B4-BE49-F238E27FC236}">
                        <a16:creationId xmlns:a16="http://schemas.microsoft.com/office/drawing/2014/main" id="{428AA737-A46C-76E7-D8DF-BDE6F1C1D04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7536806" y="3608754"/>
                    <a:ext cx="4860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7220" name="Freihand 7219">
                    <a:extLst>
                      <a:ext uri="{FF2B5EF4-FFF2-40B4-BE49-F238E27FC236}">
                        <a16:creationId xmlns:a16="http://schemas.microsoft.com/office/drawing/2014/main" id="{1960A487-91E3-B997-8D9E-C84738DE261F}"/>
                      </a:ext>
                    </a:extLst>
                  </p14:cNvPr>
                  <p14:cNvContentPartPr/>
                  <p14:nvPr/>
                </p14:nvContentPartPr>
                <p14:xfrm>
                  <a:off x="7580006" y="3568074"/>
                  <a:ext cx="130680" cy="227520"/>
                </p14:xfrm>
              </p:contentPart>
            </mc:Choice>
            <mc:Fallback xmlns="">
              <p:pic>
                <p:nvPicPr>
                  <p:cNvPr id="7220" name="Freihand 7219">
                    <a:extLst>
                      <a:ext uri="{FF2B5EF4-FFF2-40B4-BE49-F238E27FC236}">
                        <a16:creationId xmlns:a16="http://schemas.microsoft.com/office/drawing/2014/main" id="{1960A487-91E3-B997-8D9E-C84738DE261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7562366" y="3550074"/>
                    <a:ext cx="166320" cy="26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7221" name="Freihand 7220">
                    <a:extLst>
                      <a:ext uri="{FF2B5EF4-FFF2-40B4-BE49-F238E27FC236}">
                        <a16:creationId xmlns:a16="http://schemas.microsoft.com/office/drawing/2014/main" id="{92B94147-84E9-9041-4BE5-161FA8E796A1}"/>
                      </a:ext>
                    </a:extLst>
                  </p14:cNvPr>
                  <p14:cNvContentPartPr/>
                  <p14:nvPr/>
                </p14:nvContentPartPr>
                <p14:xfrm>
                  <a:off x="7731566" y="3753834"/>
                  <a:ext cx="87480" cy="99720"/>
                </p14:xfrm>
              </p:contentPart>
            </mc:Choice>
            <mc:Fallback xmlns="">
              <p:pic>
                <p:nvPicPr>
                  <p:cNvPr id="7221" name="Freihand 7220">
                    <a:extLst>
                      <a:ext uri="{FF2B5EF4-FFF2-40B4-BE49-F238E27FC236}">
                        <a16:creationId xmlns:a16="http://schemas.microsoft.com/office/drawing/2014/main" id="{92B94147-84E9-9041-4BE5-161FA8E796A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713566" y="3736194"/>
                    <a:ext cx="12312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7222" name="Freihand 7221">
                    <a:extLst>
                      <a:ext uri="{FF2B5EF4-FFF2-40B4-BE49-F238E27FC236}">
                        <a16:creationId xmlns:a16="http://schemas.microsoft.com/office/drawing/2014/main" id="{52EDAD64-2CF4-8754-C4AB-BC901E1DBA60}"/>
                      </a:ext>
                    </a:extLst>
                  </p14:cNvPr>
                  <p14:cNvContentPartPr/>
                  <p14:nvPr/>
                </p14:nvContentPartPr>
                <p14:xfrm>
                  <a:off x="7726886" y="3766434"/>
                  <a:ext cx="71280" cy="16920"/>
                </p14:xfrm>
              </p:contentPart>
            </mc:Choice>
            <mc:Fallback xmlns="">
              <p:pic>
                <p:nvPicPr>
                  <p:cNvPr id="7222" name="Freihand 7221">
                    <a:extLst>
                      <a:ext uri="{FF2B5EF4-FFF2-40B4-BE49-F238E27FC236}">
                        <a16:creationId xmlns:a16="http://schemas.microsoft.com/office/drawing/2014/main" id="{52EDAD64-2CF4-8754-C4AB-BC901E1DBA6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709246" y="3748794"/>
                    <a:ext cx="1069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7223" name="Freihand 7222">
                    <a:extLst>
                      <a:ext uri="{FF2B5EF4-FFF2-40B4-BE49-F238E27FC236}">
                        <a16:creationId xmlns:a16="http://schemas.microsoft.com/office/drawing/2014/main" id="{4AA6EB45-4AEE-9071-EA96-029EC57959CA}"/>
                      </a:ext>
                    </a:extLst>
                  </p14:cNvPr>
                  <p14:cNvContentPartPr/>
                  <p14:nvPr/>
                </p14:nvContentPartPr>
                <p14:xfrm>
                  <a:off x="7727966" y="3673554"/>
                  <a:ext cx="34920" cy="94320"/>
                </p14:xfrm>
              </p:contentPart>
            </mc:Choice>
            <mc:Fallback xmlns="">
              <p:pic>
                <p:nvPicPr>
                  <p:cNvPr id="7223" name="Freihand 7222">
                    <a:extLst>
                      <a:ext uri="{FF2B5EF4-FFF2-40B4-BE49-F238E27FC236}">
                        <a16:creationId xmlns:a16="http://schemas.microsoft.com/office/drawing/2014/main" id="{4AA6EB45-4AEE-9071-EA96-029EC57959CA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7710326" y="3655914"/>
                    <a:ext cx="70560" cy="12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7224" name="Freihand 7223">
                    <a:extLst>
                      <a:ext uri="{FF2B5EF4-FFF2-40B4-BE49-F238E27FC236}">
                        <a16:creationId xmlns:a16="http://schemas.microsoft.com/office/drawing/2014/main" id="{DF5B4CE7-BCAC-9912-756F-DADF0CA2C6ED}"/>
                      </a:ext>
                    </a:extLst>
                  </p14:cNvPr>
                  <p14:cNvContentPartPr/>
                  <p14:nvPr/>
                </p14:nvContentPartPr>
                <p14:xfrm>
                  <a:off x="7769726" y="3686514"/>
                  <a:ext cx="94680" cy="35640"/>
                </p14:xfrm>
              </p:contentPart>
            </mc:Choice>
            <mc:Fallback xmlns="">
              <p:pic>
                <p:nvPicPr>
                  <p:cNvPr id="7224" name="Freihand 7223">
                    <a:extLst>
                      <a:ext uri="{FF2B5EF4-FFF2-40B4-BE49-F238E27FC236}">
                        <a16:creationId xmlns:a16="http://schemas.microsoft.com/office/drawing/2014/main" id="{DF5B4CE7-BCAC-9912-756F-DADF0CA2C6ED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52086" y="3668514"/>
                    <a:ext cx="13032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7225" name="Freihand 7224">
                    <a:extLst>
                      <a:ext uri="{FF2B5EF4-FFF2-40B4-BE49-F238E27FC236}">
                        <a16:creationId xmlns:a16="http://schemas.microsoft.com/office/drawing/2014/main" id="{DB97C839-6347-904F-4475-0B88B57DE82C}"/>
                      </a:ext>
                    </a:extLst>
                  </p14:cNvPr>
                  <p14:cNvContentPartPr/>
                  <p14:nvPr/>
                </p14:nvContentPartPr>
                <p14:xfrm>
                  <a:off x="7883486" y="3746274"/>
                  <a:ext cx="122400" cy="146520"/>
                </p14:xfrm>
              </p:contentPart>
            </mc:Choice>
            <mc:Fallback xmlns="">
              <p:pic>
                <p:nvPicPr>
                  <p:cNvPr id="7225" name="Freihand 7224">
                    <a:extLst>
                      <a:ext uri="{FF2B5EF4-FFF2-40B4-BE49-F238E27FC236}">
                        <a16:creationId xmlns:a16="http://schemas.microsoft.com/office/drawing/2014/main" id="{DB97C839-6347-904F-4475-0B88B57DE82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865846" y="3728634"/>
                    <a:ext cx="15804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7226" name="Freihand 7225">
                    <a:extLst>
                      <a:ext uri="{FF2B5EF4-FFF2-40B4-BE49-F238E27FC236}">
                        <a16:creationId xmlns:a16="http://schemas.microsoft.com/office/drawing/2014/main" id="{A991D327-BE89-46B9-D3A0-DF388F8B4DD9}"/>
                      </a:ext>
                    </a:extLst>
                  </p14:cNvPr>
                  <p14:cNvContentPartPr/>
                  <p14:nvPr/>
                </p14:nvContentPartPr>
                <p14:xfrm>
                  <a:off x="8029646" y="3827994"/>
                  <a:ext cx="100080" cy="111960"/>
                </p14:xfrm>
              </p:contentPart>
            </mc:Choice>
            <mc:Fallback xmlns="">
              <p:pic>
                <p:nvPicPr>
                  <p:cNvPr id="7226" name="Freihand 7225">
                    <a:extLst>
                      <a:ext uri="{FF2B5EF4-FFF2-40B4-BE49-F238E27FC236}">
                        <a16:creationId xmlns:a16="http://schemas.microsoft.com/office/drawing/2014/main" id="{A991D327-BE89-46B9-D3A0-DF388F8B4DD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12006" y="3809994"/>
                    <a:ext cx="13572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7227" name="Freihand 7226">
                    <a:extLst>
                      <a:ext uri="{FF2B5EF4-FFF2-40B4-BE49-F238E27FC236}">
                        <a16:creationId xmlns:a16="http://schemas.microsoft.com/office/drawing/2014/main" id="{0C0EED20-9737-3C10-D063-52D52D8D4B47}"/>
                      </a:ext>
                    </a:extLst>
                  </p14:cNvPr>
                  <p14:cNvContentPartPr/>
                  <p14:nvPr/>
                </p14:nvContentPartPr>
                <p14:xfrm>
                  <a:off x="8059886" y="3790554"/>
                  <a:ext cx="148320" cy="178920"/>
                </p14:xfrm>
              </p:contentPart>
            </mc:Choice>
            <mc:Fallback xmlns="">
              <p:pic>
                <p:nvPicPr>
                  <p:cNvPr id="7227" name="Freihand 7226">
                    <a:extLst>
                      <a:ext uri="{FF2B5EF4-FFF2-40B4-BE49-F238E27FC236}">
                        <a16:creationId xmlns:a16="http://schemas.microsoft.com/office/drawing/2014/main" id="{0C0EED20-9737-3C10-D063-52D52D8D4B47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042246" y="3772554"/>
                    <a:ext cx="18396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7228" name="Freihand 7227">
                    <a:extLst>
                      <a:ext uri="{FF2B5EF4-FFF2-40B4-BE49-F238E27FC236}">
                        <a16:creationId xmlns:a16="http://schemas.microsoft.com/office/drawing/2014/main" id="{FC899DD2-27A7-84EA-9DB8-375EE6BABD5B}"/>
                      </a:ext>
                    </a:extLst>
                  </p14:cNvPr>
                  <p14:cNvContentPartPr/>
                  <p14:nvPr/>
                </p14:nvContentPartPr>
                <p14:xfrm>
                  <a:off x="8251406" y="3890634"/>
                  <a:ext cx="51840" cy="98280"/>
                </p14:xfrm>
              </p:contentPart>
            </mc:Choice>
            <mc:Fallback xmlns="">
              <p:pic>
                <p:nvPicPr>
                  <p:cNvPr id="7228" name="Freihand 7227">
                    <a:extLst>
                      <a:ext uri="{FF2B5EF4-FFF2-40B4-BE49-F238E27FC236}">
                        <a16:creationId xmlns:a16="http://schemas.microsoft.com/office/drawing/2014/main" id="{FC899DD2-27A7-84EA-9DB8-375EE6BABD5B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233406" y="3872994"/>
                    <a:ext cx="8748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7229" name="Freihand 7228">
                    <a:extLst>
                      <a:ext uri="{FF2B5EF4-FFF2-40B4-BE49-F238E27FC236}">
                        <a16:creationId xmlns:a16="http://schemas.microsoft.com/office/drawing/2014/main" id="{955EFB8B-A654-7DC7-09C2-101493F73326}"/>
                      </a:ext>
                    </a:extLst>
                  </p14:cNvPr>
                  <p14:cNvContentPartPr/>
                  <p14:nvPr/>
                </p14:nvContentPartPr>
                <p14:xfrm>
                  <a:off x="8262206" y="3878034"/>
                  <a:ext cx="100080" cy="27360"/>
                </p14:xfrm>
              </p:contentPart>
            </mc:Choice>
            <mc:Fallback xmlns="">
              <p:pic>
                <p:nvPicPr>
                  <p:cNvPr id="7229" name="Freihand 7228">
                    <a:extLst>
                      <a:ext uri="{FF2B5EF4-FFF2-40B4-BE49-F238E27FC236}">
                        <a16:creationId xmlns:a16="http://schemas.microsoft.com/office/drawing/2014/main" id="{955EFB8B-A654-7DC7-09C2-101493F7332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244566" y="3860034"/>
                    <a:ext cx="135720" cy="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7230" name="Freihand 7229">
                    <a:extLst>
                      <a:ext uri="{FF2B5EF4-FFF2-40B4-BE49-F238E27FC236}">
                        <a16:creationId xmlns:a16="http://schemas.microsoft.com/office/drawing/2014/main" id="{52D17B1E-14A0-44C9-AB8E-A32C59DD714B}"/>
                      </a:ext>
                    </a:extLst>
                  </p14:cNvPr>
                  <p14:cNvContentPartPr/>
                  <p14:nvPr/>
                </p14:nvContentPartPr>
                <p14:xfrm>
                  <a:off x="8364806" y="3946434"/>
                  <a:ext cx="138960" cy="102960"/>
                </p14:xfrm>
              </p:contentPart>
            </mc:Choice>
            <mc:Fallback xmlns="">
              <p:pic>
                <p:nvPicPr>
                  <p:cNvPr id="7230" name="Freihand 7229">
                    <a:extLst>
                      <a:ext uri="{FF2B5EF4-FFF2-40B4-BE49-F238E27FC236}">
                        <a16:creationId xmlns:a16="http://schemas.microsoft.com/office/drawing/2014/main" id="{52D17B1E-14A0-44C9-AB8E-A32C59DD714B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347166" y="3928434"/>
                    <a:ext cx="17460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7231" name="Freihand 7230">
                    <a:extLst>
                      <a:ext uri="{FF2B5EF4-FFF2-40B4-BE49-F238E27FC236}">
                        <a16:creationId xmlns:a16="http://schemas.microsoft.com/office/drawing/2014/main" id="{82450279-0889-F776-1532-912A708E03A0}"/>
                      </a:ext>
                    </a:extLst>
                  </p14:cNvPr>
                  <p14:cNvContentPartPr/>
                  <p14:nvPr/>
                </p14:nvContentPartPr>
                <p14:xfrm>
                  <a:off x="8537246" y="4005474"/>
                  <a:ext cx="47520" cy="77400"/>
                </p14:xfrm>
              </p:contentPart>
            </mc:Choice>
            <mc:Fallback xmlns="">
              <p:pic>
                <p:nvPicPr>
                  <p:cNvPr id="7231" name="Freihand 7230">
                    <a:extLst>
                      <a:ext uri="{FF2B5EF4-FFF2-40B4-BE49-F238E27FC236}">
                        <a16:creationId xmlns:a16="http://schemas.microsoft.com/office/drawing/2014/main" id="{82450279-0889-F776-1532-912A708E03A0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8519246" y="3987474"/>
                    <a:ext cx="8316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7232" name="Freihand 7231">
                    <a:extLst>
                      <a:ext uri="{FF2B5EF4-FFF2-40B4-BE49-F238E27FC236}">
                        <a16:creationId xmlns:a16="http://schemas.microsoft.com/office/drawing/2014/main" id="{86227C8E-8EFF-5E48-8650-1AE7504229F6}"/>
                      </a:ext>
                    </a:extLst>
                  </p14:cNvPr>
                  <p14:cNvContentPartPr/>
                  <p14:nvPr/>
                </p14:nvContentPartPr>
                <p14:xfrm>
                  <a:off x="8590526" y="4008354"/>
                  <a:ext cx="148680" cy="131400"/>
                </p14:xfrm>
              </p:contentPart>
            </mc:Choice>
            <mc:Fallback xmlns="">
              <p:pic>
                <p:nvPicPr>
                  <p:cNvPr id="7232" name="Freihand 7231">
                    <a:extLst>
                      <a:ext uri="{FF2B5EF4-FFF2-40B4-BE49-F238E27FC236}">
                        <a16:creationId xmlns:a16="http://schemas.microsoft.com/office/drawing/2014/main" id="{86227C8E-8EFF-5E48-8650-1AE7504229F6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8572526" y="3990714"/>
                    <a:ext cx="1843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7233" name="Freihand 7232">
                    <a:extLst>
                      <a:ext uri="{FF2B5EF4-FFF2-40B4-BE49-F238E27FC236}">
                        <a16:creationId xmlns:a16="http://schemas.microsoft.com/office/drawing/2014/main" id="{0D056384-5E95-32E8-1C17-6C369D8DF90B}"/>
                      </a:ext>
                    </a:extLst>
                  </p14:cNvPr>
                  <p14:cNvContentPartPr/>
                  <p14:nvPr/>
                </p14:nvContentPartPr>
                <p14:xfrm>
                  <a:off x="8729486" y="4089354"/>
                  <a:ext cx="180000" cy="159840"/>
                </p14:xfrm>
              </p:contentPart>
            </mc:Choice>
            <mc:Fallback xmlns="">
              <p:pic>
                <p:nvPicPr>
                  <p:cNvPr id="7233" name="Freihand 7232">
                    <a:extLst>
                      <a:ext uri="{FF2B5EF4-FFF2-40B4-BE49-F238E27FC236}">
                        <a16:creationId xmlns:a16="http://schemas.microsoft.com/office/drawing/2014/main" id="{0D056384-5E95-32E8-1C17-6C369D8DF90B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8711486" y="4071714"/>
                    <a:ext cx="215640" cy="195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270" name="Gruppieren 7269">
              <a:extLst>
                <a:ext uri="{FF2B5EF4-FFF2-40B4-BE49-F238E27FC236}">
                  <a16:creationId xmlns:a16="http://schemas.microsoft.com/office/drawing/2014/main" id="{73F04208-E2C4-254C-C030-F17EB0BF9B42}"/>
                </a:ext>
              </a:extLst>
            </p:cNvPr>
            <p:cNvGrpSpPr/>
            <p:nvPr/>
          </p:nvGrpSpPr>
          <p:grpSpPr>
            <a:xfrm>
              <a:off x="5987006" y="3782634"/>
              <a:ext cx="1351440" cy="309240"/>
              <a:chOff x="5987006" y="3782634"/>
              <a:chExt cx="1351440" cy="30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7268" name="Freihand 7267">
                    <a:extLst>
                      <a:ext uri="{FF2B5EF4-FFF2-40B4-BE49-F238E27FC236}">
                        <a16:creationId xmlns:a16="http://schemas.microsoft.com/office/drawing/2014/main" id="{82F387F9-2D11-3A14-44D9-D4B1B00B2324}"/>
                      </a:ext>
                    </a:extLst>
                  </p14:cNvPr>
                  <p14:cNvContentPartPr/>
                  <p14:nvPr/>
                </p14:nvContentPartPr>
                <p14:xfrm>
                  <a:off x="6070166" y="3782634"/>
                  <a:ext cx="1268280" cy="293400"/>
                </p14:xfrm>
              </p:contentPart>
            </mc:Choice>
            <mc:Fallback xmlns="">
              <p:pic>
                <p:nvPicPr>
                  <p:cNvPr id="7268" name="Freihand 7267">
                    <a:extLst>
                      <a:ext uri="{FF2B5EF4-FFF2-40B4-BE49-F238E27FC236}">
                        <a16:creationId xmlns:a16="http://schemas.microsoft.com/office/drawing/2014/main" id="{82F387F9-2D11-3A14-44D9-D4B1B00B2324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052526" y="3764994"/>
                    <a:ext cx="1303920" cy="32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7269" name="Freihand 7268">
                    <a:extLst>
                      <a:ext uri="{FF2B5EF4-FFF2-40B4-BE49-F238E27FC236}">
                        <a16:creationId xmlns:a16="http://schemas.microsoft.com/office/drawing/2014/main" id="{E3B31CBD-D02A-B335-E812-DB1B5FBE253B}"/>
                      </a:ext>
                    </a:extLst>
                  </p14:cNvPr>
                  <p14:cNvContentPartPr/>
                  <p14:nvPr/>
                </p14:nvContentPartPr>
                <p14:xfrm>
                  <a:off x="5987006" y="3955074"/>
                  <a:ext cx="225360" cy="136800"/>
                </p14:xfrm>
              </p:contentPart>
            </mc:Choice>
            <mc:Fallback xmlns="">
              <p:pic>
                <p:nvPicPr>
                  <p:cNvPr id="7269" name="Freihand 7268">
                    <a:extLst>
                      <a:ext uri="{FF2B5EF4-FFF2-40B4-BE49-F238E27FC236}">
                        <a16:creationId xmlns:a16="http://schemas.microsoft.com/office/drawing/2014/main" id="{E3B31CBD-D02A-B335-E812-DB1B5FBE253B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69366" y="3937434"/>
                    <a:ext cx="261000" cy="172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430AFE2-A73B-5DE3-208E-F4820FF866C5}"/>
              </a:ext>
            </a:extLst>
          </p:cNvPr>
          <p:cNvGrpSpPr/>
          <p:nvPr/>
        </p:nvGrpSpPr>
        <p:grpSpPr>
          <a:xfrm>
            <a:off x="3034286" y="2189274"/>
            <a:ext cx="2317320" cy="1324800"/>
            <a:chOff x="3034286" y="2189274"/>
            <a:chExt cx="2317320" cy="1324800"/>
          </a:xfrm>
        </p:grpSpPr>
        <p:grpSp>
          <p:nvGrpSpPr>
            <p:cNvPr id="7260" name="Gruppieren 7259">
              <a:extLst>
                <a:ext uri="{FF2B5EF4-FFF2-40B4-BE49-F238E27FC236}">
                  <a16:creationId xmlns:a16="http://schemas.microsoft.com/office/drawing/2014/main" id="{55CB963D-9853-78C2-5FD6-569C35AFC095}"/>
                </a:ext>
              </a:extLst>
            </p:cNvPr>
            <p:cNvGrpSpPr/>
            <p:nvPr/>
          </p:nvGrpSpPr>
          <p:grpSpPr>
            <a:xfrm>
              <a:off x="3034286" y="2189274"/>
              <a:ext cx="1613520" cy="264960"/>
              <a:chOff x="3034286" y="2189274"/>
              <a:chExt cx="1613520" cy="26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7240" name="Freihand 7239">
                    <a:extLst>
                      <a:ext uri="{FF2B5EF4-FFF2-40B4-BE49-F238E27FC236}">
                        <a16:creationId xmlns:a16="http://schemas.microsoft.com/office/drawing/2014/main" id="{82ADB8EB-3267-FE16-8B4F-B6D3F0192789}"/>
                      </a:ext>
                    </a:extLst>
                  </p14:cNvPr>
                  <p14:cNvContentPartPr/>
                  <p14:nvPr/>
                </p14:nvContentPartPr>
                <p14:xfrm>
                  <a:off x="3034286" y="2246154"/>
                  <a:ext cx="219600" cy="208080"/>
                </p14:xfrm>
              </p:contentPart>
            </mc:Choice>
            <mc:Fallback xmlns="">
              <p:pic>
                <p:nvPicPr>
                  <p:cNvPr id="7240" name="Freihand 7239">
                    <a:extLst>
                      <a:ext uri="{FF2B5EF4-FFF2-40B4-BE49-F238E27FC236}">
                        <a16:creationId xmlns:a16="http://schemas.microsoft.com/office/drawing/2014/main" id="{82ADB8EB-3267-FE16-8B4F-B6D3F0192789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016286" y="2228514"/>
                    <a:ext cx="25524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7241" name="Freihand 7240">
                    <a:extLst>
                      <a:ext uri="{FF2B5EF4-FFF2-40B4-BE49-F238E27FC236}">
                        <a16:creationId xmlns:a16="http://schemas.microsoft.com/office/drawing/2014/main" id="{3E5954B7-A670-C411-6F48-F5D44047A240}"/>
                      </a:ext>
                    </a:extLst>
                  </p14:cNvPr>
                  <p14:cNvContentPartPr/>
                  <p14:nvPr/>
                </p14:nvContentPartPr>
                <p14:xfrm>
                  <a:off x="3260366" y="2297274"/>
                  <a:ext cx="114120" cy="144720"/>
                </p14:xfrm>
              </p:contentPart>
            </mc:Choice>
            <mc:Fallback xmlns="">
              <p:pic>
                <p:nvPicPr>
                  <p:cNvPr id="7241" name="Freihand 7240">
                    <a:extLst>
                      <a:ext uri="{FF2B5EF4-FFF2-40B4-BE49-F238E27FC236}">
                        <a16:creationId xmlns:a16="http://schemas.microsoft.com/office/drawing/2014/main" id="{3E5954B7-A670-C411-6F48-F5D44047A24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242366" y="2279274"/>
                    <a:ext cx="14976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7242" name="Freihand 7241">
                    <a:extLst>
                      <a:ext uri="{FF2B5EF4-FFF2-40B4-BE49-F238E27FC236}">
                        <a16:creationId xmlns:a16="http://schemas.microsoft.com/office/drawing/2014/main" id="{44F0E696-7F05-DE05-4666-2B63C7EEA96A}"/>
                      </a:ext>
                    </a:extLst>
                  </p14:cNvPr>
                  <p14:cNvContentPartPr/>
                  <p14:nvPr/>
                </p14:nvContentPartPr>
                <p14:xfrm>
                  <a:off x="3276206" y="2361354"/>
                  <a:ext cx="94680" cy="9720"/>
                </p14:xfrm>
              </p:contentPart>
            </mc:Choice>
            <mc:Fallback xmlns="">
              <p:pic>
                <p:nvPicPr>
                  <p:cNvPr id="7242" name="Freihand 7241">
                    <a:extLst>
                      <a:ext uri="{FF2B5EF4-FFF2-40B4-BE49-F238E27FC236}">
                        <a16:creationId xmlns:a16="http://schemas.microsoft.com/office/drawing/2014/main" id="{44F0E696-7F05-DE05-4666-2B63C7EEA96A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3258566" y="2343714"/>
                    <a:ext cx="130320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7243" name="Freihand 7242">
                    <a:extLst>
                      <a:ext uri="{FF2B5EF4-FFF2-40B4-BE49-F238E27FC236}">
                        <a16:creationId xmlns:a16="http://schemas.microsoft.com/office/drawing/2014/main" id="{86C79E31-C65F-B169-799B-068901F97370}"/>
                      </a:ext>
                    </a:extLst>
                  </p14:cNvPr>
                  <p14:cNvContentPartPr/>
                  <p14:nvPr/>
                </p14:nvContentPartPr>
                <p14:xfrm>
                  <a:off x="3235166" y="2283594"/>
                  <a:ext cx="117000" cy="40320"/>
                </p14:xfrm>
              </p:contentPart>
            </mc:Choice>
            <mc:Fallback xmlns="">
              <p:pic>
                <p:nvPicPr>
                  <p:cNvPr id="7243" name="Freihand 7242">
                    <a:extLst>
                      <a:ext uri="{FF2B5EF4-FFF2-40B4-BE49-F238E27FC236}">
                        <a16:creationId xmlns:a16="http://schemas.microsoft.com/office/drawing/2014/main" id="{86C79E31-C65F-B169-799B-068901F97370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217526" y="2265954"/>
                    <a:ext cx="15264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7244" name="Freihand 7243">
                    <a:extLst>
                      <a:ext uri="{FF2B5EF4-FFF2-40B4-BE49-F238E27FC236}">
                        <a16:creationId xmlns:a16="http://schemas.microsoft.com/office/drawing/2014/main" id="{2D4CC8F1-380F-0B05-894A-50FD2D60DAC5}"/>
                      </a:ext>
                    </a:extLst>
                  </p14:cNvPr>
                  <p14:cNvContentPartPr/>
                  <p14:nvPr/>
                </p14:nvContentPartPr>
                <p14:xfrm>
                  <a:off x="3387086" y="2302314"/>
                  <a:ext cx="137880" cy="131400"/>
                </p14:xfrm>
              </p:contentPart>
            </mc:Choice>
            <mc:Fallback xmlns="">
              <p:pic>
                <p:nvPicPr>
                  <p:cNvPr id="7244" name="Freihand 7243">
                    <a:extLst>
                      <a:ext uri="{FF2B5EF4-FFF2-40B4-BE49-F238E27FC236}">
                        <a16:creationId xmlns:a16="http://schemas.microsoft.com/office/drawing/2014/main" id="{2D4CC8F1-380F-0B05-894A-50FD2D60DAC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369086" y="2284674"/>
                    <a:ext cx="1735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7245" name="Freihand 7244">
                    <a:extLst>
                      <a:ext uri="{FF2B5EF4-FFF2-40B4-BE49-F238E27FC236}">
                        <a16:creationId xmlns:a16="http://schemas.microsoft.com/office/drawing/2014/main" id="{854043B8-22B3-C81C-2966-CACE897F6313}"/>
                      </a:ext>
                    </a:extLst>
                  </p14:cNvPr>
                  <p14:cNvContentPartPr/>
                  <p14:nvPr/>
                </p14:nvContentPartPr>
                <p14:xfrm>
                  <a:off x="3573206" y="2303034"/>
                  <a:ext cx="23400" cy="131040"/>
                </p14:xfrm>
              </p:contentPart>
            </mc:Choice>
            <mc:Fallback xmlns="">
              <p:pic>
                <p:nvPicPr>
                  <p:cNvPr id="7245" name="Freihand 7244">
                    <a:extLst>
                      <a:ext uri="{FF2B5EF4-FFF2-40B4-BE49-F238E27FC236}">
                        <a16:creationId xmlns:a16="http://schemas.microsoft.com/office/drawing/2014/main" id="{854043B8-22B3-C81C-2966-CACE897F6313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555206" y="2285394"/>
                    <a:ext cx="59040" cy="16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7246" name="Freihand 7245">
                    <a:extLst>
                      <a:ext uri="{FF2B5EF4-FFF2-40B4-BE49-F238E27FC236}">
                        <a16:creationId xmlns:a16="http://schemas.microsoft.com/office/drawing/2014/main" id="{80E795E2-4E33-F32D-940B-06B5E032CE57}"/>
                      </a:ext>
                    </a:extLst>
                  </p14:cNvPr>
                  <p14:cNvContentPartPr/>
                  <p14:nvPr/>
                </p14:nvContentPartPr>
                <p14:xfrm>
                  <a:off x="3582926" y="2287914"/>
                  <a:ext cx="130680" cy="137880"/>
                </p14:xfrm>
              </p:contentPart>
            </mc:Choice>
            <mc:Fallback xmlns="">
              <p:pic>
                <p:nvPicPr>
                  <p:cNvPr id="7246" name="Freihand 7245">
                    <a:extLst>
                      <a:ext uri="{FF2B5EF4-FFF2-40B4-BE49-F238E27FC236}">
                        <a16:creationId xmlns:a16="http://schemas.microsoft.com/office/drawing/2014/main" id="{80E795E2-4E33-F32D-940B-06B5E032CE5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564926" y="2269914"/>
                    <a:ext cx="16632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7247" name="Freihand 7246">
                    <a:extLst>
                      <a:ext uri="{FF2B5EF4-FFF2-40B4-BE49-F238E27FC236}">
                        <a16:creationId xmlns:a16="http://schemas.microsoft.com/office/drawing/2014/main" id="{C66FD34D-F4E9-E5B7-9FBF-495E09F03A9E}"/>
                      </a:ext>
                    </a:extLst>
                  </p14:cNvPr>
                  <p14:cNvContentPartPr/>
                  <p14:nvPr/>
                </p14:nvContentPartPr>
                <p14:xfrm>
                  <a:off x="3826286" y="2288634"/>
                  <a:ext cx="32040" cy="137880"/>
                </p14:xfrm>
              </p:contentPart>
            </mc:Choice>
            <mc:Fallback xmlns="">
              <p:pic>
                <p:nvPicPr>
                  <p:cNvPr id="7247" name="Freihand 7246">
                    <a:extLst>
                      <a:ext uri="{FF2B5EF4-FFF2-40B4-BE49-F238E27FC236}">
                        <a16:creationId xmlns:a16="http://schemas.microsoft.com/office/drawing/2014/main" id="{C66FD34D-F4E9-E5B7-9FBF-495E09F03A9E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808646" y="2270634"/>
                    <a:ext cx="6768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7248" name="Freihand 7247">
                    <a:extLst>
                      <a:ext uri="{FF2B5EF4-FFF2-40B4-BE49-F238E27FC236}">
                        <a16:creationId xmlns:a16="http://schemas.microsoft.com/office/drawing/2014/main" id="{0CC081B1-24E4-8EFF-D5E4-8AFA01769361}"/>
                      </a:ext>
                    </a:extLst>
                  </p14:cNvPr>
                  <p14:cNvContentPartPr/>
                  <p14:nvPr/>
                </p14:nvContentPartPr>
                <p14:xfrm>
                  <a:off x="3905126" y="2303394"/>
                  <a:ext cx="11880" cy="131760"/>
                </p14:xfrm>
              </p:contentPart>
            </mc:Choice>
            <mc:Fallback xmlns="">
              <p:pic>
                <p:nvPicPr>
                  <p:cNvPr id="7248" name="Freihand 7247">
                    <a:extLst>
                      <a:ext uri="{FF2B5EF4-FFF2-40B4-BE49-F238E27FC236}">
                        <a16:creationId xmlns:a16="http://schemas.microsoft.com/office/drawing/2014/main" id="{0CC081B1-24E4-8EFF-D5E4-8AFA01769361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887486" y="2285754"/>
                    <a:ext cx="4752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7249" name="Freihand 7248">
                    <a:extLst>
                      <a:ext uri="{FF2B5EF4-FFF2-40B4-BE49-F238E27FC236}">
                        <a16:creationId xmlns:a16="http://schemas.microsoft.com/office/drawing/2014/main" id="{8912F943-A24F-9C39-858B-9F984D5801A5}"/>
                      </a:ext>
                    </a:extLst>
                  </p14:cNvPr>
                  <p14:cNvContentPartPr/>
                  <p14:nvPr/>
                </p14:nvContentPartPr>
                <p14:xfrm>
                  <a:off x="3867326" y="2314554"/>
                  <a:ext cx="123480" cy="1800"/>
                </p14:xfrm>
              </p:contentPart>
            </mc:Choice>
            <mc:Fallback xmlns="">
              <p:pic>
                <p:nvPicPr>
                  <p:cNvPr id="7249" name="Freihand 7248">
                    <a:extLst>
                      <a:ext uri="{FF2B5EF4-FFF2-40B4-BE49-F238E27FC236}">
                        <a16:creationId xmlns:a16="http://schemas.microsoft.com/office/drawing/2014/main" id="{8912F943-A24F-9C39-858B-9F984D5801A5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849326" y="2296554"/>
                    <a:ext cx="15912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7250" name="Freihand 7249">
                    <a:extLst>
                      <a:ext uri="{FF2B5EF4-FFF2-40B4-BE49-F238E27FC236}">
                        <a16:creationId xmlns:a16="http://schemas.microsoft.com/office/drawing/2014/main" id="{80999E69-E169-9DA0-952F-CB4E57D450F8}"/>
                      </a:ext>
                    </a:extLst>
                  </p14:cNvPr>
                  <p14:cNvContentPartPr/>
                  <p14:nvPr/>
                </p14:nvContentPartPr>
                <p14:xfrm>
                  <a:off x="3814406" y="2306634"/>
                  <a:ext cx="53640" cy="5760"/>
                </p14:xfrm>
              </p:contentPart>
            </mc:Choice>
            <mc:Fallback xmlns="">
              <p:pic>
                <p:nvPicPr>
                  <p:cNvPr id="7250" name="Freihand 7249">
                    <a:extLst>
                      <a:ext uri="{FF2B5EF4-FFF2-40B4-BE49-F238E27FC236}">
                        <a16:creationId xmlns:a16="http://schemas.microsoft.com/office/drawing/2014/main" id="{80999E69-E169-9DA0-952F-CB4E57D450F8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796406" y="2288994"/>
                    <a:ext cx="8928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7251" name="Freihand 7250">
                    <a:extLst>
                      <a:ext uri="{FF2B5EF4-FFF2-40B4-BE49-F238E27FC236}">
                        <a16:creationId xmlns:a16="http://schemas.microsoft.com/office/drawing/2014/main" id="{8D25B79B-DCCB-3849-86AA-008C25619E53}"/>
                      </a:ext>
                    </a:extLst>
                  </p14:cNvPr>
                  <p14:cNvContentPartPr/>
                  <p14:nvPr/>
                </p14:nvContentPartPr>
                <p14:xfrm>
                  <a:off x="3736286" y="2308074"/>
                  <a:ext cx="20880" cy="112680"/>
                </p14:xfrm>
              </p:contentPart>
            </mc:Choice>
            <mc:Fallback xmlns="">
              <p:pic>
                <p:nvPicPr>
                  <p:cNvPr id="7251" name="Freihand 7250">
                    <a:extLst>
                      <a:ext uri="{FF2B5EF4-FFF2-40B4-BE49-F238E27FC236}">
                        <a16:creationId xmlns:a16="http://schemas.microsoft.com/office/drawing/2014/main" id="{8D25B79B-DCCB-3849-86AA-008C25619E53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3718646" y="2290074"/>
                    <a:ext cx="5652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7252" name="Freihand 7251">
                    <a:extLst>
                      <a:ext uri="{FF2B5EF4-FFF2-40B4-BE49-F238E27FC236}">
                        <a16:creationId xmlns:a16="http://schemas.microsoft.com/office/drawing/2014/main" id="{151E65AC-F145-ADE2-AF09-CC6DAF48DA60}"/>
                      </a:ext>
                    </a:extLst>
                  </p14:cNvPr>
                  <p14:cNvContentPartPr/>
                  <p14:nvPr/>
                </p14:nvContentPartPr>
                <p14:xfrm>
                  <a:off x="3749606" y="2189274"/>
                  <a:ext cx="39240" cy="23760"/>
                </p14:xfrm>
              </p:contentPart>
            </mc:Choice>
            <mc:Fallback xmlns="">
              <p:pic>
                <p:nvPicPr>
                  <p:cNvPr id="7252" name="Freihand 7251">
                    <a:extLst>
                      <a:ext uri="{FF2B5EF4-FFF2-40B4-BE49-F238E27FC236}">
                        <a16:creationId xmlns:a16="http://schemas.microsoft.com/office/drawing/2014/main" id="{151E65AC-F145-ADE2-AF09-CC6DAF48DA60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731966" y="2171274"/>
                    <a:ext cx="74880" cy="5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7254" name="Freihand 7253">
                    <a:extLst>
                      <a:ext uri="{FF2B5EF4-FFF2-40B4-BE49-F238E27FC236}">
                        <a16:creationId xmlns:a16="http://schemas.microsoft.com/office/drawing/2014/main" id="{F5D9E4CE-BAC7-85F6-D72E-A92B92FC965F}"/>
                      </a:ext>
                    </a:extLst>
                  </p14:cNvPr>
                  <p14:cNvContentPartPr/>
                  <p14:nvPr/>
                </p14:nvContentPartPr>
                <p14:xfrm>
                  <a:off x="4003766" y="2310954"/>
                  <a:ext cx="94320" cy="116280"/>
                </p14:xfrm>
              </p:contentPart>
            </mc:Choice>
            <mc:Fallback xmlns="">
              <p:pic>
                <p:nvPicPr>
                  <p:cNvPr id="7254" name="Freihand 7253">
                    <a:extLst>
                      <a:ext uri="{FF2B5EF4-FFF2-40B4-BE49-F238E27FC236}">
                        <a16:creationId xmlns:a16="http://schemas.microsoft.com/office/drawing/2014/main" id="{F5D9E4CE-BAC7-85F6-D72E-A92B92FC965F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986126" y="2292954"/>
                    <a:ext cx="12996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7255" name="Freihand 7254">
                    <a:extLst>
                      <a:ext uri="{FF2B5EF4-FFF2-40B4-BE49-F238E27FC236}">
                        <a16:creationId xmlns:a16="http://schemas.microsoft.com/office/drawing/2014/main" id="{EFAFF0F7-B861-5866-39E5-A9CD2D77CD28}"/>
                      </a:ext>
                    </a:extLst>
                  </p14:cNvPr>
                  <p14:cNvContentPartPr/>
                  <p14:nvPr/>
                </p14:nvContentPartPr>
                <p14:xfrm>
                  <a:off x="4131926" y="2299794"/>
                  <a:ext cx="132120" cy="144360"/>
                </p14:xfrm>
              </p:contentPart>
            </mc:Choice>
            <mc:Fallback xmlns="">
              <p:pic>
                <p:nvPicPr>
                  <p:cNvPr id="7255" name="Freihand 7254">
                    <a:extLst>
                      <a:ext uri="{FF2B5EF4-FFF2-40B4-BE49-F238E27FC236}">
                        <a16:creationId xmlns:a16="http://schemas.microsoft.com/office/drawing/2014/main" id="{EFAFF0F7-B861-5866-39E5-A9CD2D77CD28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114286" y="2282154"/>
                    <a:ext cx="16776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7256" name="Freihand 7255">
                    <a:extLst>
                      <a:ext uri="{FF2B5EF4-FFF2-40B4-BE49-F238E27FC236}">
                        <a16:creationId xmlns:a16="http://schemas.microsoft.com/office/drawing/2014/main" id="{2F78C9DA-340D-D65F-534B-479AED4BE121}"/>
                      </a:ext>
                    </a:extLst>
                  </p14:cNvPr>
                  <p14:cNvContentPartPr/>
                  <p14:nvPr/>
                </p14:nvContentPartPr>
                <p14:xfrm>
                  <a:off x="4314806" y="2350914"/>
                  <a:ext cx="65880" cy="83520"/>
                </p14:xfrm>
              </p:contentPart>
            </mc:Choice>
            <mc:Fallback xmlns="">
              <p:pic>
                <p:nvPicPr>
                  <p:cNvPr id="7256" name="Freihand 7255">
                    <a:extLst>
                      <a:ext uri="{FF2B5EF4-FFF2-40B4-BE49-F238E27FC236}">
                        <a16:creationId xmlns:a16="http://schemas.microsoft.com/office/drawing/2014/main" id="{2F78C9DA-340D-D65F-534B-479AED4BE12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4296806" y="2333274"/>
                    <a:ext cx="101520" cy="11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7257" name="Freihand 7256">
                    <a:extLst>
                      <a:ext uri="{FF2B5EF4-FFF2-40B4-BE49-F238E27FC236}">
                        <a16:creationId xmlns:a16="http://schemas.microsoft.com/office/drawing/2014/main" id="{42540CC5-0C33-44E3-ADD3-830A9C03914B}"/>
                      </a:ext>
                    </a:extLst>
                  </p14:cNvPr>
                  <p14:cNvContentPartPr/>
                  <p14:nvPr/>
                </p14:nvContentPartPr>
                <p14:xfrm>
                  <a:off x="4368086" y="2313474"/>
                  <a:ext cx="114840" cy="127080"/>
                </p14:xfrm>
              </p:contentPart>
            </mc:Choice>
            <mc:Fallback xmlns="">
              <p:pic>
                <p:nvPicPr>
                  <p:cNvPr id="7257" name="Freihand 7256">
                    <a:extLst>
                      <a:ext uri="{FF2B5EF4-FFF2-40B4-BE49-F238E27FC236}">
                        <a16:creationId xmlns:a16="http://schemas.microsoft.com/office/drawing/2014/main" id="{42540CC5-0C33-44E3-ADD3-830A9C03914B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4350086" y="2295834"/>
                    <a:ext cx="15048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7258" name="Freihand 7257">
                    <a:extLst>
                      <a:ext uri="{FF2B5EF4-FFF2-40B4-BE49-F238E27FC236}">
                        <a16:creationId xmlns:a16="http://schemas.microsoft.com/office/drawing/2014/main" id="{D907CC43-E280-32F9-1DD8-66D463F28C8F}"/>
                      </a:ext>
                    </a:extLst>
                  </p14:cNvPr>
                  <p14:cNvContentPartPr/>
                  <p14:nvPr/>
                </p14:nvContentPartPr>
                <p14:xfrm>
                  <a:off x="4563926" y="2332554"/>
                  <a:ext cx="83880" cy="119880"/>
                </p14:xfrm>
              </p:contentPart>
            </mc:Choice>
            <mc:Fallback xmlns="">
              <p:pic>
                <p:nvPicPr>
                  <p:cNvPr id="7258" name="Freihand 7257">
                    <a:extLst>
                      <a:ext uri="{FF2B5EF4-FFF2-40B4-BE49-F238E27FC236}">
                        <a16:creationId xmlns:a16="http://schemas.microsoft.com/office/drawing/2014/main" id="{D907CC43-E280-32F9-1DD8-66D463F28C8F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4546286" y="2314914"/>
                    <a:ext cx="119520" cy="155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7259" name="Freihand 7258">
                  <a:extLst>
                    <a:ext uri="{FF2B5EF4-FFF2-40B4-BE49-F238E27FC236}">
                      <a16:creationId xmlns:a16="http://schemas.microsoft.com/office/drawing/2014/main" id="{BB5D56B1-B7E4-CBED-D833-EBCCD958CEF5}"/>
                    </a:ext>
                  </a:extLst>
                </p14:cNvPr>
                <p14:cNvContentPartPr/>
                <p14:nvPr/>
              </p14:nvContentPartPr>
              <p14:xfrm>
                <a:off x="3884966" y="2587074"/>
                <a:ext cx="461160" cy="273600"/>
              </p14:xfrm>
            </p:contentPart>
          </mc:Choice>
          <mc:Fallback xmlns="">
            <p:pic>
              <p:nvPicPr>
                <p:cNvPr id="7259" name="Freihand 7258">
                  <a:extLst>
                    <a:ext uri="{FF2B5EF4-FFF2-40B4-BE49-F238E27FC236}">
                      <a16:creationId xmlns:a16="http://schemas.microsoft.com/office/drawing/2014/main" id="{BB5D56B1-B7E4-CBED-D833-EBCCD958CEF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866966" y="2569098"/>
                  <a:ext cx="496800" cy="30919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272" name="Gruppieren 7271">
              <a:extLst>
                <a:ext uri="{FF2B5EF4-FFF2-40B4-BE49-F238E27FC236}">
                  <a16:creationId xmlns:a16="http://schemas.microsoft.com/office/drawing/2014/main" id="{BD5C3E79-48BE-92AD-B2B5-BE0B3B5B15F0}"/>
                </a:ext>
              </a:extLst>
            </p:cNvPr>
            <p:cNvGrpSpPr/>
            <p:nvPr/>
          </p:nvGrpSpPr>
          <p:grpSpPr>
            <a:xfrm>
              <a:off x="4303646" y="2850234"/>
              <a:ext cx="1047960" cy="663840"/>
              <a:chOff x="4303646" y="2850234"/>
              <a:chExt cx="1047960" cy="66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7235" name="Freihand 7234">
                    <a:extLst>
                      <a:ext uri="{FF2B5EF4-FFF2-40B4-BE49-F238E27FC236}">
                        <a16:creationId xmlns:a16="http://schemas.microsoft.com/office/drawing/2014/main" id="{B72F1803-8F42-1F1B-C076-5726E182FE6E}"/>
                      </a:ext>
                    </a:extLst>
                  </p14:cNvPr>
                  <p14:cNvContentPartPr/>
                  <p14:nvPr/>
                </p14:nvContentPartPr>
                <p14:xfrm>
                  <a:off x="4303646" y="2850234"/>
                  <a:ext cx="975600" cy="646920"/>
                </p14:xfrm>
              </p:contentPart>
            </mc:Choice>
            <mc:Fallback xmlns="">
              <p:pic>
                <p:nvPicPr>
                  <p:cNvPr id="7235" name="Freihand 7234">
                    <a:extLst>
                      <a:ext uri="{FF2B5EF4-FFF2-40B4-BE49-F238E27FC236}">
                        <a16:creationId xmlns:a16="http://schemas.microsoft.com/office/drawing/2014/main" id="{B72F1803-8F42-1F1B-C076-5726E182FE6E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286006" y="2832234"/>
                    <a:ext cx="1011240" cy="68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7236" name="Freihand 7235">
                    <a:extLst>
                      <a:ext uri="{FF2B5EF4-FFF2-40B4-BE49-F238E27FC236}">
                        <a16:creationId xmlns:a16="http://schemas.microsoft.com/office/drawing/2014/main" id="{000BF70B-E2BB-2A6C-F478-66ABB93E6247}"/>
                      </a:ext>
                    </a:extLst>
                  </p14:cNvPr>
                  <p14:cNvContentPartPr/>
                  <p14:nvPr/>
                </p14:nvContentPartPr>
                <p14:xfrm>
                  <a:off x="4997726" y="3350634"/>
                  <a:ext cx="194400" cy="101880"/>
                </p14:xfrm>
              </p:contentPart>
            </mc:Choice>
            <mc:Fallback xmlns="">
              <p:pic>
                <p:nvPicPr>
                  <p:cNvPr id="7236" name="Freihand 7235">
                    <a:extLst>
                      <a:ext uri="{FF2B5EF4-FFF2-40B4-BE49-F238E27FC236}">
                        <a16:creationId xmlns:a16="http://schemas.microsoft.com/office/drawing/2014/main" id="{000BF70B-E2BB-2A6C-F478-66ABB93E6247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980086" y="3332634"/>
                    <a:ext cx="23004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7237" name="Freihand 7236">
                    <a:extLst>
                      <a:ext uri="{FF2B5EF4-FFF2-40B4-BE49-F238E27FC236}">
                        <a16:creationId xmlns:a16="http://schemas.microsoft.com/office/drawing/2014/main" id="{DF6EC9CA-91C1-8E4C-8A0C-DA1F76294247}"/>
                      </a:ext>
                    </a:extLst>
                  </p14:cNvPr>
                  <p14:cNvContentPartPr/>
                  <p14:nvPr/>
                </p14:nvContentPartPr>
                <p14:xfrm>
                  <a:off x="5138126" y="3317874"/>
                  <a:ext cx="213480" cy="196200"/>
                </p14:xfrm>
              </p:contentPart>
            </mc:Choice>
            <mc:Fallback xmlns="">
              <p:pic>
                <p:nvPicPr>
                  <p:cNvPr id="7237" name="Freihand 7236">
                    <a:extLst>
                      <a:ext uri="{FF2B5EF4-FFF2-40B4-BE49-F238E27FC236}">
                        <a16:creationId xmlns:a16="http://schemas.microsoft.com/office/drawing/2014/main" id="{DF6EC9CA-91C1-8E4C-8A0C-DA1F76294247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5120126" y="3299874"/>
                    <a:ext cx="24912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7238" name="Freihand 7237">
                    <a:extLst>
                      <a:ext uri="{FF2B5EF4-FFF2-40B4-BE49-F238E27FC236}">
                        <a16:creationId xmlns:a16="http://schemas.microsoft.com/office/drawing/2014/main" id="{E3A91830-02C6-BFAB-84FC-D9691C670948}"/>
                      </a:ext>
                    </a:extLst>
                  </p14:cNvPr>
                  <p14:cNvContentPartPr/>
                  <p14:nvPr/>
                </p14:nvContentPartPr>
                <p14:xfrm>
                  <a:off x="5020046" y="3454674"/>
                  <a:ext cx="320760" cy="43200"/>
                </p14:xfrm>
              </p:contentPart>
            </mc:Choice>
            <mc:Fallback xmlns="">
              <p:pic>
                <p:nvPicPr>
                  <p:cNvPr id="7238" name="Freihand 7237">
                    <a:extLst>
                      <a:ext uri="{FF2B5EF4-FFF2-40B4-BE49-F238E27FC236}">
                        <a16:creationId xmlns:a16="http://schemas.microsoft.com/office/drawing/2014/main" id="{E3A91830-02C6-BFAB-84FC-D9691C670948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5002406" y="3436674"/>
                    <a:ext cx="356400" cy="7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7271" name="Freihand 7270">
                    <a:extLst>
                      <a:ext uri="{FF2B5EF4-FFF2-40B4-BE49-F238E27FC236}">
                        <a16:creationId xmlns:a16="http://schemas.microsoft.com/office/drawing/2014/main" id="{201276AC-D21C-C347-79F5-FB5EBD6A4604}"/>
                      </a:ext>
                    </a:extLst>
                  </p14:cNvPr>
                  <p14:cNvContentPartPr/>
                  <p14:nvPr/>
                </p14:nvContentPartPr>
                <p14:xfrm>
                  <a:off x="5124086" y="3307794"/>
                  <a:ext cx="98280" cy="128880"/>
                </p14:xfrm>
              </p:contentPart>
            </mc:Choice>
            <mc:Fallback xmlns="">
              <p:pic>
                <p:nvPicPr>
                  <p:cNvPr id="7271" name="Freihand 7270">
                    <a:extLst>
                      <a:ext uri="{FF2B5EF4-FFF2-40B4-BE49-F238E27FC236}">
                        <a16:creationId xmlns:a16="http://schemas.microsoft.com/office/drawing/2014/main" id="{201276AC-D21C-C347-79F5-FB5EBD6A4604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106086" y="3290154"/>
                    <a:ext cx="133920" cy="164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Bildschirmpräsentation (4:3)</PresentationFormat>
  <Paragraphs>84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Futura Lt BT</vt:lpstr>
      <vt:lpstr>Futura Md BT</vt:lpstr>
      <vt:lpstr>Times New Roman</vt:lpstr>
      <vt:lpstr>Verdana</vt:lpstr>
      <vt:lpstr>Standarddesign</vt:lpstr>
      <vt:lpstr>Home</vt:lpstr>
      <vt:lpstr>Home</vt:lpstr>
      <vt:lpstr>Idee</vt:lpstr>
      <vt:lpstr>Bestand</vt:lpstr>
      <vt:lpstr>Bestand</vt:lpstr>
      <vt:lpstr>Bewertung</vt:lpstr>
      <vt:lpstr>Bewertung</vt:lpstr>
      <vt:lpstr>Bewertung</vt:lpstr>
      <vt:lpstr>Beratung</vt:lpstr>
      <vt:lpstr>Projekte</vt:lpstr>
      <vt:lpstr>Projekte</vt:lpstr>
      <vt:lpstr>Projekte</vt:lpstr>
      <vt:lpstr>No</vt:lpstr>
      <vt:lpstr>Ende</vt:lpstr>
    </vt:vector>
  </TitlesOfParts>
  <Company>Architekturbüro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Schuh</dc:creator>
  <cp:lastModifiedBy>Jürgen Schuh</cp:lastModifiedBy>
  <cp:revision>190</cp:revision>
  <dcterms:created xsi:type="dcterms:W3CDTF">2000-04-27T19:41:26Z</dcterms:created>
  <dcterms:modified xsi:type="dcterms:W3CDTF">2023-10-24T13:05:09Z</dcterms:modified>
</cp:coreProperties>
</file>